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717" r:id="rId2"/>
    <p:sldId id="71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000066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97" autoAdjust="0"/>
    <p:restoredTop sz="94718" autoAdjust="0"/>
  </p:normalViewPr>
  <p:slideViewPr>
    <p:cSldViewPr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B64E5-2FB2-4428-A6D2-6A0EC94AD0C4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E8DE0-4442-47D9-B81A-EA4A86C74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68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56B0F-5944-4CFA-B032-F66D54FDED27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D053E-E7B1-4353-B97F-27CE705AA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44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349D76-9C2C-4F0F-BFA2-BFF3F166EBF3}" type="datetime1">
              <a:rPr lang="en-US" smtClean="0"/>
              <a:pPr/>
              <a:t>12/8/2013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2A574B-059D-4F7F-B921-B2F2DC5FE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2BB87-C0F8-435A-838C-3D4F46797011}" type="datetime1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A574B-059D-4F7F-B921-B2F2DC5FE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2A2F0-CBEC-437C-A097-D4D5D9B63E9D}" type="datetime1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A574B-059D-4F7F-B921-B2F2DC5FE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8DDD2-9285-47B4-849F-A4F8DC70154B}" type="datetime1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A574B-059D-4F7F-B921-B2F2DC5FE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A8A7C-FAF9-4195-BF88-540F67F0A531}" type="datetime1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A574B-059D-4F7F-B921-B2F2DC5FE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04037-7342-41ED-B9DB-A1EC5B847346}" type="datetime1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A574B-059D-4F7F-B921-B2F2DC5FE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F9DAB-1605-44AB-8DA3-F808C1D51DE8}" type="datetime1">
              <a:rPr lang="en-US" smtClean="0"/>
              <a:pPr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A574B-059D-4F7F-B921-B2F2DC5FE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9ABAD-02A4-41B7-BF80-899BFB137E96}" type="datetime1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A574B-059D-4F7F-B921-B2F2DC5FE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1BCF3-AFA8-4F90-8603-13FE3610742A}" type="datetime1">
              <a:rPr lang="en-US" smtClean="0"/>
              <a:pPr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A574B-059D-4F7F-B921-B2F2DC5FE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403BD8-F2DD-4B1A-B6AE-AC8AB7FCB0B2}" type="datetime1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A574B-059D-4F7F-B921-B2F2DC5FE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49A024-E2EB-44DD-A6B0-3ADD2C40CBAE}" type="datetime1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2A574B-059D-4F7F-B921-B2F2DC5FE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6A7B53-4FA3-4338-9748-AC04984D1C07}" type="datetime1">
              <a:rPr lang="en-US" smtClean="0"/>
              <a:pPr/>
              <a:t>12/8/2013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2A574B-059D-4F7F-B921-B2F2DC5FE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Lucida Sans" pitchFamily="34" charset="0"/>
              </a:rPr>
              <a:t>Why Major in Economics?</a:t>
            </a:r>
            <a:endParaRPr lang="en-US" sz="4000" b="1" dirty="0">
              <a:solidFill>
                <a:srgbClr val="002060"/>
              </a:solidFill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  <a:latin typeface="Lucida Sans" pitchFamily="34" charset="0"/>
              </a:rPr>
              <a:t>Among the Highest </a:t>
            </a:r>
            <a:r>
              <a:rPr lang="en-US" sz="2800" dirty="0">
                <a:solidFill>
                  <a:srgbClr val="002060"/>
                </a:solidFill>
                <a:latin typeface="Lucida Sans" pitchFamily="34" charset="0"/>
              </a:rPr>
              <a:t>P</a:t>
            </a:r>
            <a:r>
              <a:rPr lang="en-US" sz="2800" dirty="0" smtClean="0">
                <a:solidFill>
                  <a:srgbClr val="002060"/>
                </a:solidFill>
                <a:latin typeface="Lucida Sans" pitchFamily="34" charset="0"/>
              </a:rPr>
              <a:t>aying </a:t>
            </a:r>
            <a:r>
              <a:rPr lang="en-US" sz="2800" dirty="0">
                <a:solidFill>
                  <a:srgbClr val="002060"/>
                </a:solidFill>
                <a:latin typeface="Lucida Sans" pitchFamily="34" charset="0"/>
              </a:rPr>
              <a:t>D</a:t>
            </a:r>
            <a:r>
              <a:rPr lang="en-US" sz="2800" dirty="0" smtClean="0">
                <a:solidFill>
                  <a:srgbClr val="002060"/>
                </a:solidFill>
                <a:latin typeface="Lucida Sans" pitchFamily="34" charset="0"/>
              </a:rPr>
              <a:t>egrees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Lucida Sans" pitchFamily="34" charset="0"/>
              </a:rPr>
              <a:t>Ranked much higher than Business &amp; Accounting</a:t>
            </a:r>
          </a:p>
          <a:p>
            <a:pPr lvl="8">
              <a:buFont typeface="Wingdings" pitchFamily="2" charset="2"/>
              <a:buChar char="§"/>
            </a:pPr>
            <a:endParaRPr lang="en-US" sz="1800" dirty="0" smtClean="0">
              <a:solidFill>
                <a:srgbClr val="002060"/>
              </a:solidFill>
              <a:latin typeface="Lucida Sans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  <a:latin typeface="Lucida Sans" pitchFamily="34" charset="0"/>
              </a:rPr>
              <a:t>Excellent Career Opportunities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Lucida Sans" pitchFamily="34" charset="0"/>
              </a:rPr>
              <a:t>Business:  finance, banking, consulting, analysis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Lucida Sans" pitchFamily="34" charset="0"/>
              </a:rPr>
              <a:t>Government:  research, </a:t>
            </a:r>
            <a:r>
              <a:rPr lang="en-US" sz="2400" dirty="0">
                <a:solidFill>
                  <a:srgbClr val="002060"/>
                </a:solidFill>
                <a:latin typeface="Lucida Sans" pitchFamily="34" charset="0"/>
              </a:rPr>
              <a:t>p</a:t>
            </a:r>
            <a:r>
              <a:rPr lang="en-US" sz="2400" dirty="0" smtClean="0">
                <a:solidFill>
                  <a:srgbClr val="002060"/>
                </a:solidFill>
                <a:latin typeface="Lucida Sans" pitchFamily="34" charset="0"/>
              </a:rPr>
              <a:t>olicy, planning, regulation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Lucida Sans" pitchFamily="34" charset="0"/>
              </a:rPr>
              <a:t>Jobs requiring Quantitative &amp; Problem-Solving skills</a:t>
            </a:r>
          </a:p>
          <a:p>
            <a:pPr lvl="8"/>
            <a:endParaRPr lang="en-US" sz="1600" dirty="0" smtClean="0">
              <a:solidFill>
                <a:srgbClr val="002060"/>
              </a:solidFill>
              <a:latin typeface="Lucida Sans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Lucida Sans" pitchFamily="34" charset="0"/>
              </a:rPr>
              <a:t>Excellent </a:t>
            </a:r>
            <a:r>
              <a:rPr lang="en-US" sz="2800" dirty="0" smtClean="0">
                <a:solidFill>
                  <a:srgbClr val="002060"/>
                </a:solidFill>
                <a:latin typeface="Lucida Sans" pitchFamily="34" charset="0"/>
              </a:rPr>
              <a:t>Preparation for Law, MBA, and other Graduate Programs</a:t>
            </a:r>
            <a:endParaRPr lang="en-US" sz="2800" dirty="0">
              <a:solidFill>
                <a:srgbClr val="002060"/>
              </a:solidFill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6324600"/>
            <a:ext cx="845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Salary rankings based on median mid-career salary (15 years of </a:t>
            </a:r>
            <a:r>
              <a:rPr lang="en-US" sz="1000" dirty="0" smtClean="0"/>
              <a:t>experience).  </a:t>
            </a:r>
            <a:r>
              <a:rPr lang="en-US" sz="1000" i="1" dirty="0" smtClean="0"/>
              <a:t>Source:</a:t>
            </a:r>
            <a:r>
              <a:rPr lang="en-US" sz="1000" dirty="0" smtClean="0"/>
              <a:t>  Payscale.com &amp; CBS News (2013). 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406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Lucida Sans" pitchFamily="34" charset="0"/>
              </a:rPr>
              <a:t>Majoring in Economics</a:t>
            </a:r>
            <a:endParaRPr lang="en-US" sz="4000" b="1" dirty="0">
              <a:solidFill>
                <a:srgbClr val="002060"/>
              </a:solidFill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038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  <a:latin typeface="Lucida Sans" pitchFamily="34" charset="0"/>
              </a:rPr>
              <a:t>Three Degree Options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Lucida Sans" pitchFamily="34" charset="0"/>
              </a:rPr>
              <a:t>B.A. Economics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Lucida Sans" pitchFamily="34" charset="0"/>
              </a:rPr>
              <a:t>B.A. Business Economics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Lucida Sans" pitchFamily="34" charset="0"/>
              </a:rPr>
              <a:t>B.A. Mathematical Economics &amp; Economic Theory</a:t>
            </a:r>
          </a:p>
          <a:p>
            <a:pPr lvl="8">
              <a:buFont typeface="Wingdings" pitchFamily="2" charset="2"/>
              <a:buChar char="§"/>
            </a:pPr>
            <a:endParaRPr lang="en-US" sz="1800" dirty="0" smtClean="0">
              <a:solidFill>
                <a:srgbClr val="002060"/>
              </a:solidFill>
              <a:latin typeface="Lucida Sans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  <a:latin typeface="Lucida Sans" pitchFamily="34" charset="0"/>
              </a:rPr>
              <a:t>Done with ECON 100, ECON 101 or ECON 300?</a:t>
            </a:r>
            <a:endParaRPr lang="en-US" sz="1200" dirty="0">
              <a:solidFill>
                <a:srgbClr val="002060"/>
              </a:solidFill>
              <a:latin typeface="Lucida San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Lucida Sans" pitchFamily="34" charset="0"/>
              </a:rPr>
              <a:t>You’ve already made progress in Economics!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Lucida Sans" pitchFamily="34" charset="0"/>
              </a:rPr>
              <a:t>V</a:t>
            </a:r>
            <a:r>
              <a:rPr lang="en-US" sz="2400" dirty="0" smtClean="0">
                <a:solidFill>
                  <a:srgbClr val="002060"/>
                </a:solidFill>
                <a:latin typeface="Lucida Sans" pitchFamily="34" charset="0"/>
              </a:rPr>
              <a:t>isit </a:t>
            </a:r>
            <a:r>
              <a:rPr lang="en-US" sz="2400" dirty="0">
                <a:solidFill>
                  <a:srgbClr val="002060"/>
                </a:solidFill>
                <a:latin typeface="Lucida Sans" pitchFamily="34" charset="0"/>
              </a:rPr>
              <a:t>us on the web for </a:t>
            </a:r>
            <a:r>
              <a:rPr lang="en-US" sz="2400" dirty="0" smtClean="0">
                <a:solidFill>
                  <a:srgbClr val="002060"/>
                </a:solidFill>
                <a:latin typeface="Lucida Sans" pitchFamily="34" charset="0"/>
              </a:rPr>
              <a:t>more info: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4350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002060"/>
                </a:solidFill>
                <a:latin typeface="Lucida Sans" pitchFamily="34" charset="0"/>
              </a:rPr>
              <a:t>www.csulb.edu/economics</a:t>
            </a:r>
          </a:p>
        </p:txBody>
      </p:sp>
    </p:spTree>
    <p:extLst>
      <p:ext uri="{BB962C8B-B14F-4D97-AF65-F5344CB8AC3E}">
        <p14:creationId xmlns:p14="http://schemas.microsoft.com/office/powerpoint/2010/main" val="319338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5122</TotalTime>
  <Words>125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Why Major in Economics?</vt:lpstr>
      <vt:lpstr>Majoring in Economics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Seiji S.C. Steimetz</dc:creator>
  <cp:lastModifiedBy>Seiji Steimetz</cp:lastModifiedBy>
  <cp:revision>558</cp:revision>
  <dcterms:created xsi:type="dcterms:W3CDTF">2011-09-05T17:50:33Z</dcterms:created>
  <dcterms:modified xsi:type="dcterms:W3CDTF">2013-12-09T04:39:44Z</dcterms:modified>
</cp:coreProperties>
</file>