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3"/>
  </p:handoutMasterIdLst>
  <p:sldIdLst>
    <p:sldId id="256" r:id="rId2"/>
  </p:sldIdLst>
  <p:sldSz cx="27432000" cy="32918400"/>
  <p:notesSz cx="6858000" cy="9144000"/>
  <p:defaultTextStyle>
    <a:defPPr>
      <a:defRPr lang="en-US"/>
    </a:defPPr>
    <a:lvl1pPr algn="l" defTabSz="2089150" rtl="0" fontAlgn="base">
      <a:spcBef>
        <a:spcPct val="0"/>
      </a:spcBef>
      <a:spcAft>
        <a:spcPct val="0"/>
      </a:spcAft>
      <a:defRPr sz="8200" kern="1200">
        <a:solidFill>
          <a:schemeClr val="tx1"/>
        </a:solidFill>
        <a:latin typeface="Arial" charset="0"/>
        <a:ea typeface="ＭＳ Ｐゴシック" pitchFamily="-112" charset="-128"/>
        <a:cs typeface="+mn-cs"/>
      </a:defRPr>
    </a:lvl1pPr>
    <a:lvl2pPr marL="2089150" indent="-1631950" algn="l" defTabSz="2089150" rtl="0" fontAlgn="base">
      <a:spcBef>
        <a:spcPct val="0"/>
      </a:spcBef>
      <a:spcAft>
        <a:spcPct val="0"/>
      </a:spcAft>
      <a:defRPr sz="8200" kern="1200">
        <a:solidFill>
          <a:schemeClr val="tx1"/>
        </a:solidFill>
        <a:latin typeface="Arial" charset="0"/>
        <a:ea typeface="ＭＳ Ｐゴシック" pitchFamily="-112" charset="-128"/>
        <a:cs typeface="+mn-cs"/>
      </a:defRPr>
    </a:lvl2pPr>
    <a:lvl3pPr marL="4179888" indent="-3265488" algn="l" defTabSz="2089150" rtl="0" fontAlgn="base">
      <a:spcBef>
        <a:spcPct val="0"/>
      </a:spcBef>
      <a:spcAft>
        <a:spcPct val="0"/>
      </a:spcAft>
      <a:defRPr sz="8200" kern="1200">
        <a:solidFill>
          <a:schemeClr val="tx1"/>
        </a:solidFill>
        <a:latin typeface="Arial" charset="0"/>
        <a:ea typeface="ＭＳ Ｐゴシック" pitchFamily="-112" charset="-128"/>
        <a:cs typeface="+mn-cs"/>
      </a:defRPr>
    </a:lvl3pPr>
    <a:lvl4pPr marL="6269038" indent="-4897438" algn="l" defTabSz="2089150" rtl="0" fontAlgn="base">
      <a:spcBef>
        <a:spcPct val="0"/>
      </a:spcBef>
      <a:spcAft>
        <a:spcPct val="0"/>
      </a:spcAft>
      <a:defRPr sz="8200" kern="1200">
        <a:solidFill>
          <a:schemeClr val="tx1"/>
        </a:solidFill>
        <a:latin typeface="Arial" charset="0"/>
        <a:ea typeface="ＭＳ Ｐゴシック" pitchFamily="-112" charset="-128"/>
        <a:cs typeface="+mn-cs"/>
      </a:defRPr>
    </a:lvl4pPr>
    <a:lvl5pPr marL="8359775" indent="-6530975" algn="l" defTabSz="2089150" rtl="0" fontAlgn="base">
      <a:spcBef>
        <a:spcPct val="0"/>
      </a:spcBef>
      <a:spcAft>
        <a:spcPct val="0"/>
      </a:spcAft>
      <a:defRPr sz="8200" kern="1200">
        <a:solidFill>
          <a:schemeClr val="tx1"/>
        </a:solidFill>
        <a:latin typeface="Arial" charset="0"/>
        <a:ea typeface="ＭＳ Ｐゴシック" pitchFamily="-112" charset="-128"/>
        <a:cs typeface="+mn-cs"/>
      </a:defRPr>
    </a:lvl5pPr>
    <a:lvl6pPr marL="2286000" algn="l" defTabSz="914400" rtl="0" eaLnBrk="1" latinLnBrk="0" hangingPunct="1">
      <a:defRPr sz="8200" kern="1200">
        <a:solidFill>
          <a:schemeClr val="tx1"/>
        </a:solidFill>
        <a:latin typeface="Arial" charset="0"/>
        <a:ea typeface="ＭＳ Ｐゴシック" pitchFamily="-112" charset="-128"/>
        <a:cs typeface="+mn-cs"/>
      </a:defRPr>
    </a:lvl6pPr>
    <a:lvl7pPr marL="2743200" algn="l" defTabSz="914400" rtl="0" eaLnBrk="1" latinLnBrk="0" hangingPunct="1">
      <a:defRPr sz="8200" kern="1200">
        <a:solidFill>
          <a:schemeClr val="tx1"/>
        </a:solidFill>
        <a:latin typeface="Arial" charset="0"/>
        <a:ea typeface="ＭＳ Ｐゴシック" pitchFamily="-112" charset="-128"/>
        <a:cs typeface="+mn-cs"/>
      </a:defRPr>
    </a:lvl7pPr>
    <a:lvl8pPr marL="3200400" algn="l" defTabSz="914400" rtl="0" eaLnBrk="1" latinLnBrk="0" hangingPunct="1">
      <a:defRPr sz="8200" kern="1200">
        <a:solidFill>
          <a:schemeClr val="tx1"/>
        </a:solidFill>
        <a:latin typeface="Arial" charset="0"/>
        <a:ea typeface="ＭＳ Ｐゴシック" pitchFamily="-112" charset="-128"/>
        <a:cs typeface="+mn-cs"/>
      </a:defRPr>
    </a:lvl8pPr>
    <a:lvl9pPr marL="3657600" algn="l" defTabSz="914400" rtl="0" eaLnBrk="1" latinLnBrk="0" hangingPunct="1">
      <a:defRPr sz="8200" kern="1200">
        <a:solidFill>
          <a:schemeClr val="tx1"/>
        </a:solidFill>
        <a:latin typeface="Arial" charset="0"/>
        <a:ea typeface="ＭＳ Ｐゴシック" pitchFamily="-112" charset="-128"/>
        <a:cs typeface="+mn-cs"/>
      </a:defRPr>
    </a:lvl9pPr>
  </p:defaultTextStyle>
  <p:extLst>
    <p:ext uri="{EFAFB233-063F-42B5-8137-9DF3F51BA10A}">
      <p15:sldGuideLst xmlns:p15="http://schemas.microsoft.com/office/powerpoint/2012/main">
        <p15:guide id="1" orient="horz" pos="10368" userDrawn="1">
          <p15:clr>
            <a:srgbClr val="F26B43"/>
          </p15:clr>
        </p15:guide>
        <p15:guide id="2" pos="288" userDrawn="1">
          <p15:clr>
            <a:srgbClr val="F26B43"/>
          </p15:clr>
        </p15:guide>
        <p15:guide id="3" pos="16992" userDrawn="1">
          <p15:clr>
            <a:srgbClr val="F26B43"/>
          </p15:clr>
        </p15:guide>
        <p15:guide id="4" orient="horz" pos="1584" userDrawn="1">
          <p15:clr>
            <a:srgbClr val="F26B43"/>
          </p15:clr>
        </p15:guide>
        <p15:guide id="5" orient="horz" pos="20448" userDrawn="1">
          <p15:clr>
            <a:srgbClr val="F26B43"/>
          </p15:clr>
        </p15:guide>
        <p15:guide id="6" orient="horz" pos="2880" userDrawn="1">
          <p15:clr>
            <a:srgbClr val="F26B43"/>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CC66"/>
    <a:srgbClr val="FFFF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032" autoAdjust="0"/>
  </p:normalViewPr>
  <p:slideViewPr>
    <p:cSldViewPr snapToObjects="1">
      <p:cViewPr>
        <p:scale>
          <a:sx n="25" d="100"/>
          <a:sy n="25" d="100"/>
        </p:scale>
        <p:origin x="2556" y="-90"/>
      </p:cViewPr>
      <p:guideLst>
        <p:guide orient="horz" pos="10368"/>
        <p:guide pos="288"/>
        <p:guide pos="16992"/>
        <p:guide orient="horz" pos="1584"/>
        <p:guide orient="horz" pos="20448"/>
        <p:guide orient="horz" pos="2880"/>
      </p:guideLst>
    </p:cSldViewPr>
  </p:slideViewPr>
  <p:notesTextViewPr>
    <p:cViewPr>
      <p:scale>
        <a:sx n="100" d="100"/>
        <a:sy n="100" d="100"/>
      </p:scale>
      <p:origin x="0" y="0"/>
    </p:cViewPr>
  </p:notesTextViewPr>
  <p:gridSpacing cx="114300" cy="114300"/>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p>
        </p:txBody>
      </p:sp>
      <p:sp>
        <p:nvSpPr>
          <p:cNvPr id="1433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fld id="{0CAD8C6A-E42F-4E79-AAA1-F1C125362E7D}" type="datetime1">
              <a:rPr lang="en-US"/>
              <a:pPr>
                <a:defRPr/>
              </a:pPr>
              <a:t>3/12/2019</a:t>
            </a:fld>
            <a:endParaRPr lang="en-US"/>
          </a:p>
        </p:txBody>
      </p:sp>
      <p:sp>
        <p:nvSpPr>
          <p:cNvPr id="1434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p>
        </p:txBody>
      </p:sp>
      <p:sp>
        <p:nvSpPr>
          <p:cNvPr id="1434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92E82130-CFF9-4AD5-B4F9-3704999D4F54}" type="slidenum">
              <a:rPr lang="en-US"/>
              <a:pPr>
                <a:defRPr/>
              </a:pPr>
              <a:t>‹#›</a:t>
            </a:fld>
            <a:endParaRPr lang="en-US"/>
          </a:p>
        </p:txBody>
      </p:sp>
    </p:spTree>
    <p:extLst>
      <p:ext uri="{BB962C8B-B14F-4D97-AF65-F5344CB8AC3E}">
        <p14:creationId xmlns:p14="http://schemas.microsoft.com/office/powerpoint/2010/main" val="175024512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10226042"/>
            <a:ext cx="2331720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4114800" y="18653760"/>
            <a:ext cx="19202400" cy="8412480"/>
          </a:xfrm>
        </p:spPr>
        <p:txBody>
          <a:bodyPr/>
          <a:lstStyle>
            <a:lvl1pPr marL="0" indent="0" algn="ctr">
              <a:buNone/>
              <a:defRPr>
                <a:solidFill>
                  <a:schemeClr val="tx1">
                    <a:tint val="75000"/>
                  </a:schemeClr>
                </a:solidFill>
              </a:defRPr>
            </a:lvl1pPr>
            <a:lvl2pPr marL="1741634" indent="0" algn="ctr">
              <a:buNone/>
              <a:defRPr>
                <a:solidFill>
                  <a:schemeClr val="tx1">
                    <a:tint val="75000"/>
                  </a:schemeClr>
                </a:solidFill>
              </a:defRPr>
            </a:lvl2pPr>
            <a:lvl3pPr marL="3483267" indent="0" algn="ctr">
              <a:buNone/>
              <a:defRPr>
                <a:solidFill>
                  <a:schemeClr val="tx1">
                    <a:tint val="75000"/>
                  </a:schemeClr>
                </a:solidFill>
              </a:defRPr>
            </a:lvl3pPr>
            <a:lvl4pPr marL="5224901" indent="0" algn="ctr">
              <a:buNone/>
              <a:defRPr>
                <a:solidFill>
                  <a:schemeClr val="tx1">
                    <a:tint val="75000"/>
                  </a:schemeClr>
                </a:solidFill>
              </a:defRPr>
            </a:lvl4pPr>
            <a:lvl5pPr marL="6966535" indent="0" algn="ctr">
              <a:buNone/>
              <a:defRPr>
                <a:solidFill>
                  <a:schemeClr val="tx1">
                    <a:tint val="75000"/>
                  </a:schemeClr>
                </a:solidFill>
              </a:defRPr>
            </a:lvl5pPr>
            <a:lvl6pPr marL="8708168" indent="0" algn="ctr">
              <a:buNone/>
              <a:defRPr>
                <a:solidFill>
                  <a:schemeClr val="tx1">
                    <a:tint val="75000"/>
                  </a:schemeClr>
                </a:solidFill>
              </a:defRPr>
            </a:lvl6pPr>
            <a:lvl7pPr marL="10449802" indent="0" algn="ctr">
              <a:buNone/>
              <a:defRPr>
                <a:solidFill>
                  <a:schemeClr val="tx1">
                    <a:tint val="75000"/>
                  </a:schemeClr>
                </a:solidFill>
              </a:defRPr>
            </a:lvl7pPr>
            <a:lvl8pPr marL="12191436" indent="0" algn="ctr">
              <a:buNone/>
              <a:defRPr>
                <a:solidFill>
                  <a:schemeClr val="tx1">
                    <a:tint val="75000"/>
                  </a:schemeClr>
                </a:solidFill>
              </a:defRPr>
            </a:lvl8pPr>
            <a:lvl9pPr marL="1393307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95BF97A-CF11-47CA-9CF7-1AC14B7FF363}" type="datetime1">
              <a:rPr lang="en-US"/>
              <a:pPr>
                <a:defRPr/>
              </a:pPr>
              <a:t>3/12/2019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DBCF80B-A729-4261-85F0-695B2C75A700}" type="slidenum">
              <a:rPr lang="en-US"/>
              <a:pPr>
                <a:defRPr/>
              </a:pPr>
              <a:t>‹#›</a:t>
            </a:fld>
            <a:endParaRPr lang="en-US"/>
          </a:p>
        </p:txBody>
      </p:sp>
    </p:spTree>
    <p:extLst>
      <p:ext uri="{BB962C8B-B14F-4D97-AF65-F5344CB8AC3E}">
        <p14:creationId xmlns:p14="http://schemas.microsoft.com/office/powerpoint/2010/main" val="13893853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1E48FBD-035A-40E1-BFA4-9A33C73A612A}" type="datetime1">
              <a:rPr lang="en-US"/>
              <a:pPr>
                <a:defRPr/>
              </a:pPr>
              <a:t>3/12/2019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E801A3C-9293-4598-A9B2-2174F7D4E30F}" type="slidenum">
              <a:rPr lang="en-US"/>
              <a:pPr>
                <a:defRPr/>
              </a:pPr>
              <a:t>‹#›</a:t>
            </a:fld>
            <a:endParaRPr lang="en-US"/>
          </a:p>
        </p:txBody>
      </p:sp>
    </p:spTree>
    <p:extLst>
      <p:ext uri="{BB962C8B-B14F-4D97-AF65-F5344CB8AC3E}">
        <p14:creationId xmlns:p14="http://schemas.microsoft.com/office/powerpoint/2010/main" val="3941013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510940" y="6324600"/>
            <a:ext cx="27155775" cy="1348206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34089" y="6324600"/>
            <a:ext cx="81019650" cy="134820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7E3057C-DE20-4E1F-B3C5-5B8210B01E54}" type="datetime1">
              <a:rPr lang="en-US"/>
              <a:pPr>
                <a:defRPr/>
              </a:pPr>
              <a:t>3/12/2019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DC224CC-81C3-4587-BC02-38B902909786}" type="slidenum">
              <a:rPr lang="en-US"/>
              <a:pPr>
                <a:defRPr/>
              </a:pPr>
              <a:t>‹#›</a:t>
            </a:fld>
            <a:endParaRPr lang="en-US"/>
          </a:p>
        </p:txBody>
      </p:sp>
    </p:spTree>
    <p:extLst>
      <p:ext uri="{BB962C8B-B14F-4D97-AF65-F5344CB8AC3E}">
        <p14:creationId xmlns:p14="http://schemas.microsoft.com/office/powerpoint/2010/main" val="29414370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D06B96F-C5C2-4208-A136-1344E7096048}" type="datetime1">
              <a:rPr lang="en-US"/>
              <a:pPr>
                <a:defRPr/>
              </a:pPr>
              <a:t>3/12/2019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5063464-6B36-4B52-9FDC-7E87CF02D121}" type="slidenum">
              <a:rPr lang="en-US"/>
              <a:pPr>
                <a:defRPr/>
              </a:pPr>
              <a:t>‹#›</a:t>
            </a:fld>
            <a:endParaRPr lang="en-US"/>
          </a:p>
        </p:txBody>
      </p:sp>
    </p:spTree>
    <p:extLst>
      <p:ext uri="{BB962C8B-B14F-4D97-AF65-F5344CB8AC3E}">
        <p14:creationId xmlns:p14="http://schemas.microsoft.com/office/powerpoint/2010/main" val="955287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66939" y="21153122"/>
            <a:ext cx="23317200" cy="6537960"/>
          </a:xfrm>
        </p:spPr>
        <p:txBody>
          <a:bodyPr anchor="t"/>
          <a:lstStyle>
            <a:lvl1pPr algn="l">
              <a:defRPr sz="15249" b="1" cap="all"/>
            </a:lvl1pPr>
          </a:lstStyle>
          <a:p>
            <a:r>
              <a:rPr lang="en-US" smtClean="0"/>
              <a:t>Click to edit Master title style</a:t>
            </a:r>
            <a:endParaRPr lang="en-US"/>
          </a:p>
        </p:txBody>
      </p:sp>
      <p:sp>
        <p:nvSpPr>
          <p:cNvPr id="3" name="Text Placeholder 2"/>
          <p:cNvSpPr>
            <a:spLocks noGrp="1"/>
          </p:cNvSpPr>
          <p:nvPr>
            <p:ph type="body" idx="1"/>
          </p:nvPr>
        </p:nvSpPr>
        <p:spPr>
          <a:xfrm>
            <a:off x="2166939" y="13952225"/>
            <a:ext cx="23317200" cy="7200898"/>
          </a:xfrm>
        </p:spPr>
        <p:txBody>
          <a:bodyPr anchor="b"/>
          <a:lstStyle>
            <a:lvl1pPr marL="0" indent="0">
              <a:buNone/>
              <a:defRPr sz="7583">
                <a:solidFill>
                  <a:schemeClr val="tx1">
                    <a:tint val="75000"/>
                  </a:schemeClr>
                </a:solidFill>
              </a:defRPr>
            </a:lvl1pPr>
            <a:lvl2pPr marL="1741634" indent="0">
              <a:buNone/>
              <a:defRPr sz="6833">
                <a:solidFill>
                  <a:schemeClr val="tx1">
                    <a:tint val="75000"/>
                  </a:schemeClr>
                </a:solidFill>
              </a:defRPr>
            </a:lvl2pPr>
            <a:lvl3pPr marL="3483267" indent="0">
              <a:buNone/>
              <a:defRPr sz="6083">
                <a:solidFill>
                  <a:schemeClr val="tx1">
                    <a:tint val="75000"/>
                  </a:schemeClr>
                </a:solidFill>
              </a:defRPr>
            </a:lvl3pPr>
            <a:lvl4pPr marL="5224901" indent="0">
              <a:buNone/>
              <a:defRPr sz="5333">
                <a:solidFill>
                  <a:schemeClr val="tx1">
                    <a:tint val="75000"/>
                  </a:schemeClr>
                </a:solidFill>
              </a:defRPr>
            </a:lvl4pPr>
            <a:lvl5pPr marL="6966535" indent="0">
              <a:buNone/>
              <a:defRPr sz="5333">
                <a:solidFill>
                  <a:schemeClr val="tx1">
                    <a:tint val="75000"/>
                  </a:schemeClr>
                </a:solidFill>
              </a:defRPr>
            </a:lvl5pPr>
            <a:lvl6pPr marL="8708168" indent="0">
              <a:buNone/>
              <a:defRPr sz="5333">
                <a:solidFill>
                  <a:schemeClr val="tx1">
                    <a:tint val="75000"/>
                  </a:schemeClr>
                </a:solidFill>
              </a:defRPr>
            </a:lvl6pPr>
            <a:lvl7pPr marL="10449802" indent="0">
              <a:buNone/>
              <a:defRPr sz="5333">
                <a:solidFill>
                  <a:schemeClr val="tx1">
                    <a:tint val="75000"/>
                  </a:schemeClr>
                </a:solidFill>
              </a:defRPr>
            </a:lvl7pPr>
            <a:lvl8pPr marL="12191436" indent="0">
              <a:buNone/>
              <a:defRPr sz="5333">
                <a:solidFill>
                  <a:schemeClr val="tx1">
                    <a:tint val="75000"/>
                  </a:schemeClr>
                </a:solidFill>
              </a:defRPr>
            </a:lvl8pPr>
            <a:lvl9pPr marL="13933070" indent="0">
              <a:buNone/>
              <a:defRPr sz="5333">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40C8A85-9D9F-4EB8-A6D1-DAA393BBAD63}" type="datetime1">
              <a:rPr lang="en-US"/>
              <a:pPr>
                <a:defRPr/>
              </a:pPr>
              <a:t>3/12/2019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39E55A0-2E0B-408B-BD66-0656CB170E9C}" type="slidenum">
              <a:rPr lang="en-US"/>
              <a:pPr>
                <a:defRPr/>
              </a:pPr>
              <a:t>‹#›</a:t>
            </a:fld>
            <a:endParaRPr lang="en-US"/>
          </a:p>
        </p:txBody>
      </p:sp>
    </p:spTree>
    <p:extLst>
      <p:ext uri="{BB962C8B-B14F-4D97-AF65-F5344CB8AC3E}">
        <p14:creationId xmlns:p14="http://schemas.microsoft.com/office/powerpoint/2010/main" val="55224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34092" y="36865560"/>
            <a:ext cx="54087711" cy="104279702"/>
          </a:xfrm>
        </p:spPr>
        <p:txBody>
          <a:bodyPr/>
          <a:lstStyle>
            <a:lvl1pPr>
              <a:defRPr sz="10666"/>
            </a:lvl1pPr>
            <a:lvl2pPr>
              <a:defRPr sz="9166"/>
            </a:lvl2pPr>
            <a:lvl3pPr>
              <a:defRPr sz="7583"/>
            </a:lvl3pPr>
            <a:lvl4pPr>
              <a:defRPr sz="6833"/>
            </a:lvl4pPr>
            <a:lvl5pPr>
              <a:defRPr sz="6833"/>
            </a:lvl5pPr>
            <a:lvl6pPr>
              <a:defRPr sz="6833"/>
            </a:lvl6pPr>
            <a:lvl7pPr>
              <a:defRPr sz="6833"/>
            </a:lvl7pPr>
            <a:lvl8pPr>
              <a:defRPr sz="6833"/>
            </a:lvl8pPr>
            <a:lvl9pPr>
              <a:defRPr sz="683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0579001" y="36865560"/>
            <a:ext cx="54087714" cy="104279702"/>
          </a:xfrm>
        </p:spPr>
        <p:txBody>
          <a:bodyPr/>
          <a:lstStyle>
            <a:lvl1pPr>
              <a:defRPr sz="10666"/>
            </a:lvl1pPr>
            <a:lvl2pPr>
              <a:defRPr sz="9166"/>
            </a:lvl2pPr>
            <a:lvl3pPr>
              <a:defRPr sz="7583"/>
            </a:lvl3pPr>
            <a:lvl4pPr>
              <a:defRPr sz="6833"/>
            </a:lvl4pPr>
            <a:lvl5pPr>
              <a:defRPr sz="6833"/>
            </a:lvl5pPr>
            <a:lvl6pPr>
              <a:defRPr sz="6833"/>
            </a:lvl6pPr>
            <a:lvl7pPr>
              <a:defRPr sz="6833"/>
            </a:lvl7pPr>
            <a:lvl8pPr>
              <a:defRPr sz="6833"/>
            </a:lvl8pPr>
            <a:lvl9pPr>
              <a:defRPr sz="683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E4C6AE11-C729-4647-90B0-B31E9FF3585A}" type="datetime1">
              <a:rPr lang="en-US"/>
              <a:pPr>
                <a:defRPr/>
              </a:pPr>
              <a:t>3/12/2019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295F914-CF33-4397-88CA-353F4F7BB972}" type="slidenum">
              <a:rPr lang="en-US"/>
              <a:pPr>
                <a:defRPr/>
              </a:pPr>
              <a:t>‹#›</a:t>
            </a:fld>
            <a:endParaRPr lang="en-US"/>
          </a:p>
        </p:txBody>
      </p:sp>
    </p:spTree>
    <p:extLst>
      <p:ext uri="{BB962C8B-B14F-4D97-AF65-F5344CB8AC3E}">
        <p14:creationId xmlns:p14="http://schemas.microsoft.com/office/powerpoint/2010/main" val="1885360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1318262"/>
            <a:ext cx="2468880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71601" y="7368542"/>
            <a:ext cx="12120564" cy="3070858"/>
          </a:xfrm>
        </p:spPr>
        <p:txBody>
          <a:bodyPr anchor="b"/>
          <a:lstStyle>
            <a:lvl1pPr marL="0" indent="0">
              <a:buNone/>
              <a:defRPr sz="9166" b="1"/>
            </a:lvl1pPr>
            <a:lvl2pPr marL="1741634" indent="0">
              <a:buNone/>
              <a:defRPr sz="7583" b="1"/>
            </a:lvl2pPr>
            <a:lvl3pPr marL="3483267" indent="0">
              <a:buNone/>
              <a:defRPr sz="6833" b="1"/>
            </a:lvl3pPr>
            <a:lvl4pPr marL="5224901" indent="0">
              <a:buNone/>
              <a:defRPr sz="6083" b="1"/>
            </a:lvl4pPr>
            <a:lvl5pPr marL="6966535" indent="0">
              <a:buNone/>
              <a:defRPr sz="6083" b="1"/>
            </a:lvl5pPr>
            <a:lvl6pPr marL="8708168" indent="0">
              <a:buNone/>
              <a:defRPr sz="6083" b="1"/>
            </a:lvl6pPr>
            <a:lvl7pPr marL="10449802" indent="0">
              <a:buNone/>
              <a:defRPr sz="6083" b="1"/>
            </a:lvl7pPr>
            <a:lvl8pPr marL="12191436" indent="0">
              <a:buNone/>
              <a:defRPr sz="6083" b="1"/>
            </a:lvl8pPr>
            <a:lvl9pPr marL="13933070" indent="0">
              <a:buNone/>
              <a:defRPr sz="6083" b="1"/>
            </a:lvl9pPr>
          </a:lstStyle>
          <a:p>
            <a:pPr lvl="0"/>
            <a:r>
              <a:rPr lang="en-US" smtClean="0"/>
              <a:t>Click to edit Master text styles</a:t>
            </a:r>
          </a:p>
        </p:txBody>
      </p:sp>
      <p:sp>
        <p:nvSpPr>
          <p:cNvPr id="4" name="Content Placeholder 3"/>
          <p:cNvSpPr>
            <a:spLocks noGrp="1"/>
          </p:cNvSpPr>
          <p:nvPr>
            <p:ph sz="half" idx="2"/>
          </p:nvPr>
        </p:nvSpPr>
        <p:spPr>
          <a:xfrm>
            <a:off x="1371601" y="10439400"/>
            <a:ext cx="12120564" cy="18966182"/>
          </a:xfrm>
        </p:spPr>
        <p:txBody>
          <a:bodyPr/>
          <a:lstStyle>
            <a:lvl1pPr>
              <a:defRPr sz="9166"/>
            </a:lvl1pPr>
            <a:lvl2pPr>
              <a:defRPr sz="7583"/>
            </a:lvl2pPr>
            <a:lvl3pPr>
              <a:defRPr sz="6833"/>
            </a:lvl3pPr>
            <a:lvl4pPr>
              <a:defRPr sz="6083"/>
            </a:lvl4pPr>
            <a:lvl5pPr>
              <a:defRPr sz="6083"/>
            </a:lvl5pPr>
            <a:lvl6pPr>
              <a:defRPr sz="6083"/>
            </a:lvl6pPr>
            <a:lvl7pPr>
              <a:defRPr sz="6083"/>
            </a:lvl7pPr>
            <a:lvl8pPr>
              <a:defRPr sz="6083"/>
            </a:lvl8pPr>
            <a:lvl9pPr>
              <a:defRPr sz="608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3935077" y="7368542"/>
            <a:ext cx="12125325" cy="3070858"/>
          </a:xfrm>
        </p:spPr>
        <p:txBody>
          <a:bodyPr anchor="b"/>
          <a:lstStyle>
            <a:lvl1pPr marL="0" indent="0">
              <a:buNone/>
              <a:defRPr sz="9166" b="1"/>
            </a:lvl1pPr>
            <a:lvl2pPr marL="1741634" indent="0">
              <a:buNone/>
              <a:defRPr sz="7583" b="1"/>
            </a:lvl2pPr>
            <a:lvl3pPr marL="3483267" indent="0">
              <a:buNone/>
              <a:defRPr sz="6833" b="1"/>
            </a:lvl3pPr>
            <a:lvl4pPr marL="5224901" indent="0">
              <a:buNone/>
              <a:defRPr sz="6083" b="1"/>
            </a:lvl4pPr>
            <a:lvl5pPr marL="6966535" indent="0">
              <a:buNone/>
              <a:defRPr sz="6083" b="1"/>
            </a:lvl5pPr>
            <a:lvl6pPr marL="8708168" indent="0">
              <a:buNone/>
              <a:defRPr sz="6083" b="1"/>
            </a:lvl6pPr>
            <a:lvl7pPr marL="10449802" indent="0">
              <a:buNone/>
              <a:defRPr sz="6083" b="1"/>
            </a:lvl7pPr>
            <a:lvl8pPr marL="12191436" indent="0">
              <a:buNone/>
              <a:defRPr sz="6083" b="1"/>
            </a:lvl8pPr>
            <a:lvl9pPr marL="13933070" indent="0">
              <a:buNone/>
              <a:defRPr sz="6083" b="1"/>
            </a:lvl9pPr>
          </a:lstStyle>
          <a:p>
            <a:pPr lvl="0"/>
            <a:r>
              <a:rPr lang="en-US" smtClean="0"/>
              <a:t>Click to edit Master text styles</a:t>
            </a:r>
          </a:p>
        </p:txBody>
      </p:sp>
      <p:sp>
        <p:nvSpPr>
          <p:cNvPr id="6" name="Content Placeholder 5"/>
          <p:cNvSpPr>
            <a:spLocks noGrp="1"/>
          </p:cNvSpPr>
          <p:nvPr>
            <p:ph sz="quarter" idx="4"/>
          </p:nvPr>
        </p:nvSpPr>
        <p:spPr>
          <a:xfrm>
            <a:off x="13935077" y="10439400"/>
            <a:ext cx="12125325" cy="18966182"/>
          </a:xfrm>
        </p:spPr>
        <p:txBody>
          <a:bodyPr/>
          <a:lstStyle>
            <a:lvl1pPr>
              <a:defRPr sz="9166"/>
            </a:lvl1pPr>
            <a:lvl2pPr>
              <a:defRPr sz="7583"/>
            </a:lvl2pPr>
            <a:lvl3pPr>
              <a:defRPr sz="6833"/>
            </a:lvl3pPr>
            <a:lvl4pPr>
              <a:defRPr sz="6083"/>
            </a:lvl4pPr>
            <a:lvl5pPr>
              <a:defRPr sz="6083"/>
            </a:lvl5pPr>
            <a:lvl6pPr>
              <a:defRPr sz="6083"/>
            </a:lvl6pPr>
            <a:lvl7pPr>
              <a:defRPr sz="6083"/>
            </a:lvl7pPr>
            <a:lvl8pPr>
              <a:defRPr sz="6083"/>
            </a:lvl8pPr>
            <a:lvl9pPr>
              <a:defRPr sz="608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B48FBB8-475E-4990-9057-670E4EF34CA6}" type="datetime1">
              <a:rPr lang="en-US"/>
              <a:pPr>
                <a:defRPr/>
              </a:pPr>
              <a:t>3/12/2019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D833FD19-3013-4164-AD50-EDA8301345A2}" type="slidenum">
              <a:rPr lang="en-US"/>
              <a:pPr>
                <a:defRPr/>
              </a:pPr>
              <a:t>‹#›</a:t>
            </a:fld>
            <a:endParaRPr lang="en-US"/>
          </a:p>
        </p:txBody>
      </p:sp>
    </p:spTree>
    <p:extLst>
      <p:ext uri="{BB962C8B-B14F-4D97-AF65-F5344CB8AC3E}">
        <p14:creationId xmlns:p14="http://schemas.microsoft.com/office/powerpoint/2010/main" val="2884383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229B2DD-5C94-47AC-848C-AF8566C888F7}" type="datetime1">
              <a:rPr lang="en-US"/>
              <a:pPr>
                <a:defRPr/>
              </a:pPr>
              <a:t>3/12/2019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681F685-715A-460B-8CFE-A88E01B6F5D7}" type="slidenum">
              <a:rPr lang="en-US"/>
              <a:pPr>
                <a:defRPr/>
              </a:pPr>
              <a:t>‹#›</a:t>
            </a:fld>
            <a:endParaRPr lang="en-US"/>
          </a:p>
        </p:txBody>
      </p:sp>
    </p:spTree>
    <p:extLst>
      <p:ext uri="{BB962C8B-B14F-4D97-AF65-F5344CB8AC3E}">
        <p14:creationId xmlns:p14="http://schemas.microsoft.com/office/powerpoint/2010/main" val="719033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114B509-808E-429B-A4D1-03558C1CCC0C}" type="datetime1">
              <a:rPr lang="en-US"/>
              <a:pPr>
                <a:defRPr/>
              </a:pPr>
              <a:t>3/12/2019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0DFD777-7C47-4262-A40C-12F8B5E6F79A}" type="slidenum">
              <a:rPr lang="en-US"/>
              <a:pPr>
                <a:defRPr/>
              </a:pPr>
              <a:t>‹#›</a:t>
            </a:fld>
            <a:endParaRPr lang="en-US"/>
          </a:p>
        </p:txBody>
      </p:sp>
    </p:spTree>
    <p:extLst>
      <p:ext uri="{BB962C8B-B14F-4D97-AF65-F5344CB8AC3E}">
        <p14:creationId xmlns:p14="http://schemas.microsoft.com/office/powerpoint/2010/main" val="388788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71603" y="1310640"/>
            <a:ext cx="9024939" cy="5577840"/>
          </a:xfrm>
        </p:spPr>
        <p:txBody>
          <a:bodyPr anchor="b"/>
          <a:lstStyle>
            <a:lvl1pPr algn="l">
              <a:defRPr sz="7583" b="1"/>
            </a:lvl1pPr>
          </a:lstStyle>
          <a:p>
            <a:r>
              <a:rPr lang="en-US" smtClean="0"/>
              <a:t>Click to edit Master title style</a:t>
            </a:r>
            <a:endParaRPr lang="en-US"/>
          </a:p>
        </p:txBody>
      </p:sp>
      <p:sp>
        <p:nvSpPr>
          <p:cNvPr id="3" name="Content Placeholder 2"/>
          <p:cNvSpPr>
            <a:spLocks noGrp="1"/>
          </p:cNvSpPr>
          <p:nvPr>
            <p:ph idx="1"/>
          </p:nvPr>
        </p:nvSpPr>
        <p:spPr>
          <a:xfrm>
            <a:off x="10725150" y="1310643"/>
            <a:ext cx="15335250" cy="28094942"/>
          </a:xfrm>
        </p:spPr>
        <p:txBody>
          <a:bodyPr/>
          <a:lstStyle>
            <a:lvl1pPr>
              <a:defRPr sz="12166"/>
            </a:lvl1pPr>
            <a:lvl2pPr>
              <a:defRPr sz="10666"/>
            </a:lvl2pPr>
            <a:lvl3pPr>
              <a:defRPr sz="9166"/>
            </a:lvl3pPr>
            <a:lvl4pPr>
              <a:defRPr sz="7583"/>
            </a:lvl4pPr>
            <a:lvl5pPr>
              <a:defRPr sz="7583"/>
            </a:lvl5pPr>
            <a:lvl6pPr>
              <a:defRPr sz="7583"/>
            </a:lvl6pPr>
            <a:lvl7pPr>
              <a:defRPr sz="7583"/>
            </a:lvl7pPr>
            <a:lvl8pPr>
              <a:defRPr sz="7583"/>
            </a:lvl8pPr>
            <a:lvl9pPr>
              <a:defRPr sz="758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371603" y="6888483"/>
            <a:ext cx="9024939" cy="22517102"/>
          </a:xfrm>
        </p:spPr>
        <p:txBody>
          <a:bodyPr/>
          <a:lstStyle>
            <a:lvl1pPr marL="0" indent="0">
              <a:buNone/>
              <a:defRPr sz="5333"/>
            </a:lvl1pPr>
            <a:lvl2pPr marL="1741634" indent="0">
              <a:buNone/>
              <a:defRPr sz="4583"/>
            </a:lvl2pPr>
            <a:lvl3pPr marL="3483267" indent="0">
              <a:buNone/>
              <a:defRPr sz="3833"/>
            </a:lvl3pPr>
            <a:lvl4pPr marL="5224901" indent="0">
              <a:buNone/>
              <a:defRPr sz="3417"/>
            </a:lvl4pPr>
            <a:lvl5pPr marL="6966535" indent="0">
              <a:buNone/>
              <a:defRPr sz="3417"/>
            </a:lvl5pPr>
            <a:lvl6pPr marL="8708168" indent="0">
              <a:buNone/>
              <a:defRPr sz="3417"/>
            </a:lvl6pPr>
            <a:lvl7pPr marL="10449802" indent="0">
              <a:buNone/>
              <a:defRPr sz="3417"/>
            </a:lvl7pPr>
            <a:lvl8pPr marL="12191436" indent="0">
              <a:buNone/>
              <a:defRPr sz="3417"/>
            </a:lvl8pPr>
            <a:lvl9pPr marL="13933070" indent="0">
              <a:buNone/>
              <a:defRPr sz="3417"/>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B945F2D-5D5E-44F1-A22B-4BED28922937}" type="datetime1">
              <a:rPr lang="en-US"/>
              <a:pPr>
                <a:defRPr/>
              </a:pPr>
              <a:t>3/12/2019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FB4CBCF-BF74-442C-A5AE-6D5D0766BBA6}" type="slidenum">
              <a:rPr lang="en-US"/>
              <a:pPr>
                <a:defRPr/>
              </a:pPr>
              <a:t>‹#›</a:t>
            </a:fld>
            <a:endParaRPr lang="en-US"/>
          </a:p>
        </p:txBody>
      </p:sp>
    </p:spTree>
    <p:extLst>
      <p:ext uri="{BB962C8B-B14F-4D97-AF65-F5344CB8AC3E}">
        <p14:creationId xmlns:p14="http://schemas.microsoft.com/office/powerpoint/2010/main" val="1708096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76864" y="23042880"/>
            <a:ext cx="16459200" cy="2720342"/>
          </a:xfrm>
        </p:spPr>
        <p:txBody>
          <a:bodyPr anchor="b"/>
          <a:lstStyle>
            <a:lvl1pPr algn="l">
              <a:defRPr sz="7583" b="1"/>
            </a:lvl1pPr>
          </a:lstStyle>
          <a:p>
            <a:r>
              <a:rPr lang="en-US" smtClean="0"/>
              <a:t>Click to edit Master title style</a:t>
            </a:r>
            <a:endParaRPr lang="en-US"/>
          </a:p>
        </p:txBody>
      </p:sp>
      <p:sp>
        <p:nvSpPr>
          <p:cNvPr id="3" name="Picture Placeholder 2"/>
          <p:cNvSpPr>
            <a:spLocks noGrp="1"/>
          </p:cNvSpPr>
          <p:nvPr>
            <p:ph type="pic" idx="1"/>
          </p:nvPr>
        </p:nvSpPr>
        <p:spPr>
          <a:xfrm>
            <a:off x="5376864" y="2941320"/>
            <a:ext cx="16459200" cy="19751040"/>
          </a:xfrm>
        </p:spPr>
        <p:txBody>
          <a:bodyPr rtlCol="0">
            <a:normAutofit/>
          </a:bodyPr>
          <a:lstStyle>
            <a:lvl1pPr marL="0" indent="0">
              <a:buNone/>
              <a:defRPr sz="12166"/>
            </a:lvl1pPr>
            <a:lvl2pPr marL="1741634" indent="0">
              <a:buNone/>
              <a:defRPr sz="10666"/>
            </a:lvl2pPr>
            <a:lvl3pPr marL="3483267" indent="0">
              <a:buNone/>
              <a:defRPr sz="9166"/>
            </a:lvl3pPr>
            <a:lvl4pPr marL="5224901" indent="0">
              <a:buNone/>
              <a:defRPr sz="7583"/>
            </a:lvl4pPr>
            <a:lvl5pPr marL="6966535" indent="0">
              <a:buNone/>
              <a:defRPr sz="7583"/>
            </a:lvl5pPr>
            <a:lvl6pPr marL="8708168" indent="0">
              <a:buNone/>
              <a:defRPr sz="7583"/>
            </a:lvl6pPr>
            <a:lvl7pPr marL="10449802" indent="0">
              <a:buNone/>
              <a:defRPr sz="7583"/>
            </a:lvl7pPr>
            <a:lvl8pPr marL="12191436" indent="0">
              <a:buNone/>
              <a:defRPr sz="7583"/>
            </a:lvl8pPr>
            <a:lvl9pPr marL="13933070" indent="0">
              <a:buNone/>
              <a:defRPr sz="7583"/>
            </a:lvl9pPr>
          </a:lstStyle>
          <a:p>
            <a:pPr lvl="0"/>
            <a:endParaRPr lang="en-US" noProof="0"/>
          </a:p>
        </p:txBody>
      </p:sp>
      <p:sp>
        <p:nvSpPr>
          <p:cNvPr id="4" name="Text Placeholder 3"/>
          <p:cNvSpPr>
            <a:spLocks noGrp="1"/>
          </p:cNvSpPr>
          <p:nvPr>
            <p:ph type="body" sz="half" idx="2"/>
          </p:nvPr>
        </p:nvSpPr>
        <p:spPr>
          <a:xfrm>
            <a:off x="5376864" y="25763222"/>
            <a:ext cx="16459200" cy="3863338"/>
          </a:xfrm>
        </p:spPr>
        <p:txBody>
          <a:bodyPr/>
          <a:lstStyle>
            <a:lvl1pPr marL="0" indent="0">
              <a:buNone/>
              <a:defRPr sz="5333"/>
            </a:lvl1pPr>
            <a:lvl2pPr marL="1741634" indent="0">
              <a:buNone/>
              <a:defRPr sz="4583"/>
            </a:lvl2pPr>
            <a:lvl3pPr marL="3483267" indent="0">
              <a:buNone/>
              <a:defRPr sz="3833"/>
            </a:lvl3pPr>
            <a:lvl4pPr marL="5224901" indent="0">
              <a:buNone/>
              <a:defRPr sz="3417"/>
            </a:lvl4pPr>
            <a:lvl5pPr marL="6966535" indent="0">
              <a:buNone/>
              <a:defRPr sz="3417"/>
            </a:lvl5pPr>
            <a:lvl6pPr marL="8708168" indent="0">
              <a:buNone/>
              <a:defRPr sz="3417"/>
            </a:lvl6pPr>
            <a:lvl7pPr marL="10449802" indent="0">
              <a:buNone/>
              <a:defRPr sz="3417"/>
            </a:lvl7pPr>
            <a:lvl8pPr marL="12191436" indent="0">
              <a:buNone/>
              <a:defRPr sz="3417"/>
            </a:lvl8pPr>
            <a:lvl9pPr marL="13933070" indent="0">
              <a:buNone/>
              <a:defRPr sz="3417"/>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D094172-2F8D-4F36-885F-82ABA3A2F7EE}" type="datetime1">
              <a:rPr lang="en-US"/>
              <a:pPr>
                <a:defRPr/>
              </a:pPr>
              <a:t>3/12/2019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C025364-49F9-4DE6-B3CF-2E06E9B5DCAE}" type="slidenum">
              <a:rPr lang="en-US"/>
              <a:pPr>
                <a:defRPr/>
              </a:pPr>
              <a:t>‹#›</a:t>
            </a:fld>
            <a:endParaRPr lang="en-US"/>
          </a:p>
        </p:txBody>
      </p:sp>
    </p:spTree>
    <p:extLst>
      <p:ext uri="{BB962C8B-B14F-4D97-AF65-F5344CB8AC3E}">
        <p14:creationId xmlns:p14="http://schemas.microsoft.com/office/powerpoint/2010/main" val="3389188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371204" y="1317625"/>
            <a:ext cx="24689593"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18009" tIns="209004" rIns="418009" bIns="209004"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1371204" y="7680325"/>
            <a:ext cx="24689593" cy="2172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18009" tIns="209004" rIns="418009" bIns="209004"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1371204" y="30510163"/>
            <a:ext cx="6401593" cy="1752600"/>
          </a:xfrm>
          <a:prstGeom prst="rect">
            <a:avLst/>
          </a:prstGeom>
        </p:spPr>
        <p:txBody>
          <a:bodyPr vert="horz" wrap="square" lIns="418009" tIns="209004" rIns="418009" bIns="209004" numCol="1" anchor="ctr" anchorCtr="0" compatLnSpc="1">
            <a:prstTxWarp prst="textNoShape">
              <a:avLst/>
            </a:prstTxWarp>
          </a:bodyPr>
          <a:lstStyle>
            <a:lvl1pPr>
              <a:defRPr sz="4583">
                <a:solidFill>
                  <a:srgbClr val="898989"/>
                </a:solidFill>
                <a:latin typeface="Calibri" pitchFamily="-112" charset="0"/>
              </a:defRPr>
            </a:lvl1pPr>
          </a:lstStyle>
          <a:p>
            <a:pPr>
              <a:defRPr/>
            </a:pPr>
            <a:fld id="{68E59A6F-366A-4BCD-8B97-5868F6316D56}" type="datetime1">
              <a:rPr lang="en-US"/>
              <a:pPr>
                <a:defRPr/>
              </a:pPr>
              <a:t>3/12/2019</a:t>
            </a:fld>
            <a:endParaRPr lang="en-US"/>
          </a:p>
        </p:txBody>
      </p:sp>
      <p:sp>
        <p:nvSpPr>
          <p:cNvPr id="5" name="Footer Placeholder 4"/>
          <p:cNvSpPr>
            <a:spLocks noGrp="1"/>
          </p:cNvSpPr>
          <p:nvPr>
            <p:ph type="ftr" sz="quarter" idx="3"/>
          </p:nvPr>
        </p:nvSpPr>
        <p:spPr>
          <a:xfrm>
            <a:off x="9372204" y="30510163"/>
            <a:ext cx="8687593" cy="1752600"/>
          </a:xfrm>
          <a:prstGeom prst="rect">
            <a:avLst/>
          </a:prstGeom>
        </p:spPr>
        <p:txBody>
          <a:bodyPr vert="horz" wrap="square" lIns="418009" tIns="209004" rIns="418009" bIns="209004" numCol="1" anchor="ctr" anchorCtr="0" compatLnSpc="1">
            <a:prstTxWarp prst="textNoShape">
              <a:avLst/>
            </a:prstTxWarp>
          </a:bodyPr>
          <a:lstStyle>
            <a:lvl1pPr algn="ctr">
              <a:defRPr sz="4583">
                <a:solidFill>
                  <a:srgbClr val="898989"/>
                </a:solidFill>
                <a:latin typeface="Calibri" pitchFamily="-112" charset="0"/>
              </a:defRPr>
            </a:lvl1pPr>
          </a:lstStyle>
          <a:p>
            <a:pPr>
              <a:defRPr/>
            </a:pPr>
            <a:endParaRPr lang="en-US"/>
          </a:p>
        </p:txBody>
      </p:sp>
      <p:sp>
        <p:nvSpPr>
          <p:cNvPr id="6" name="Slide Number Placeholder 5"/>
          <p:cNvSpPr>
            <a:spLocks noGrp="1"/>
          </p:cNvSpPr>
          <p:nvPr>
            <p:ph type="sldNum" sz="quarter" idx="4"/>
          </p:nvPr>
        </p:nvSpPr>
        <p:spPr>
          <a:xfrm>
            <a:off x="19659204" y="30510163"/>
            <a:ext cx="6401593" cy="1752600"/>
          </a:xfrm>
          <a:prstGeom prst="rect">
            <a:avLst/>
          </a:prstGeom>
        </p:spPr>
        <p:txBody>
          <a:bodyPr vert="horz" wrap="square" lIns="418009" tIns="209004" rIns="418009" bIns="209004" numCol="1" anchor="ctr" anchorCtr="0" compatLnSpc="1">
            <a:prstTxWarp prst="textNoShape">
              <a:avLst/>
            </a:prstTxWarp>
          </a:bodyPr>
          <a:lstStyle>
            <a:lvl1pPr algn="r">
              <a:defRPr sz="4583">
                <a:solidFill>
                  <a:srgbClr val="898989"/>
                </a:solidFill>
                <a:latin typeface="Calibri" pitchFamily="-112" charset="0"/>
              </a:defRPr>
            </a:lvl1pPr>
          </a:lstStyle>
          <a:p>
            <a:pPr>
              <a:defRPr/>
            </a:pPr>
            <a:fld id="{9A0F6BE1-24BF-4B28-9F5D-220DC3C6BE9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740889" rtl="0" eaLnBrk="0" fontAlgn="base" hangingPunct="0">
        <a:spcBef>
          <a:spcPct val="0"/>
        </a:spcBef>
        <a:spcAft>
          <a:spcPct val="0"/>
        </a:spcAft>
        <a:defRPr sz="16749" kern="1200">
          <a:solidFill>
            <a:schemeClr val="tx1"/>
          </a:solidFill>
          <a:latin typeface="+mj-lt"/>
          <a:ea typeface="ＭＳ Ｐゴシック" pitchFamily="-112" charset="-128"/>
          <a:cs typeface="ＭＳ Ｐゴシック" pitchFamily="-112" charset="-128"/>
        </a:defRPr>
      </a:lvl1pPr>
      <a:lvl2pPr algn="ctr" defTabSz="1740889" rtl="0" eaLnBrk="0" fontAlgn="base" hangingPunct="0">
        <a:spcBef>
          <a:spcPct val="0"/>
        </a:spcBef>
        <a:spcAft>
          <a:spcPct val="0"/>
        </a:spcAft>
        <a:defRPr sz="16749">
          <a:solidFill>
            <a:schemeClr val="tx1"/>
          </a:solidFill>
          <a:latin typeface="Calibri" pitchFamily="-112" charset="0"/>
          <a:ea typeface="ＭＳ Ｐゴシック" pitchFamily="-112" charset="-128"/>
          <a:cs typeface="ＭＳ Ｐゴシック" pitchFamily="-112" charset="-128"/>
        </a:defRPr>
      </a:lvl2pPr>
      <a:lvl3pPr algn="ctr" defTabSz="1740889" rtl="0" eaLnBrk="0" fontAlgn="base" hangingPunct="0">
        <a:spcBef>
          <a:spcPct val="0"/>
        </a:spcBef>
        <a:spcAft>
          <a:spcPct val="0"/>
        </a:spcAft>
        <a:defRPr sz="16749">
          <a:solidFill>
            <a:schemeClr val="tx1"/>
          </a:solidFill>
          <a:latin typeface="Calibri" pitchFamily="-112" charset="0"/>
          <a:ea typeface="ＭＳ Ｐゴシック" pitchFamily="-112" charset="-128"/>
          <a:cs typeface="ＭＳ Ｐゴシック" pitchFamily="-112" charset="-128"/>
        </a:defRPr>
      </a:lvl3pPr>
      <a:lvl4pPr algn="ctr" defTabSz="1740889" rtl="0" eaLnBrk="0" fontAlgn="base" hangingPunct="0">
        <a:spcBef>
          <a:spcPct val="0"/>
        </a:spcBef>
        <a:spcAft>
          <a:spcPct val="0"/>
        </a:spcAft>
        <a:defRPr sz="16749">
          <a:solidFill>
            <a:schemeClr val="tx1"/>
          </a:solidFill>
          <a:latin typeface="Calibri" pitchFamily="-112" charset="0"/>
          <a:ea typeface="ＭＳ Ｐゴシック" pitchFamily="-112" charset="-128"/>
          <a:cs typeface="ＭＳ Ｐゴシック" pitchFamily="-112" charset="-128"/>
        </a:defRPr>
      </a:lvl4pPr>
      <a:lvl5pPr algn="ctr" defTabSz="1740889" rtl="0" eaLnBrk="0" fontAlgn="base" hangingPunct="0">
        <a:spcBef>
          <a:spcPct val="0"/>
        </a:spcBef>
        <a:spcAft>
          <a:spcPct val="0"/>
        </a:spcAft>
        <a:defRPr sz="16749">
          <a:solidFill>
            <a:schemeClr val="tx1"/>
          </a:solidFill>
          <a:latin typeface="Calibri" pitchFamily="-112" charset="0"/>
          <a:ea typeface="ＭＳ Ｐゴシック" pitchFamily="-112" charset="-128"/>
          <a:cs typeface="ＭＳ Ｐゴシック" pitchFamily="-112" charset="-128"/>
        </a:defRPr>
      </a:lvl5pPr>
      <a:lvl6pPr marL="380985" algn="ctr" defTabSz="1740889" rtl="0" fontAlgn="base">
        <a:spcBef>
          <a:spcPct val="0"/>
        </a:spcBef>
        <a:spcAft>
          <a:spcPct val="0"/>
        </a:spcAft>
        <a:defRPr sz="16749">
          <a:solidFill>
            <a:schemeClr val="tx1"/>
          </a:solidFill>
          <a:latin typeface="Calibri" pitchFamily="-112" charset="0"/>
          <a:ea typeface="ＭＳ Ｐゴシック" pitchFamily="-112" charset="-128"/>
          <a:cs typeface="ＭＳ Ｐゴシック" pitchFamily="-112" charset="-128"/>
        </a:defRPr>
      </a:lvl6pPr>
      <a:lvl7pPr marL="761970" algn="ctr" defTabSz="1740889" rtl="0" fontAlgn="base">
        <a:spcBef>
          <a:spcPct val="0"/>
        </a:spcBef>
        <a:spcAft>
          <a:spcPct val="0"/>
        </a:spcAft>
        <a:defRPr sz="16749">
          <a:solidFill>
            <a:schemeClr val="tx1"/>
          </a:solidFill>
          <a:latin typeface="Calibri" pitchFamily="-112" charset="0"/>
          <a:ea typeface="ＭＳ Ｐゴシック" pitchFamily="-112" charset="-128"/>
          <a:cs typeface="ＭＳ Ｐゴシック" pitchFamily="-112" charset="-128"/>
        </a:defRPr>
      </a:lvl7pPr>
      <a:lvl8pPr marL="1142954" algn="ctr" defTabSz="1740889" rtl="0" fontAlgn="base">
        <a:spcBef>
          <a:spcPct val="0"/>
        </a:spcBef>
        <a:spcAft>
          <a:spcPct val="0"/>
        </a:spcAft>
        <a:defRPr sz="16749">
          <a:solidFill>
            <a:schemeClr val="tx1"/>
          </a:solidFill>
          <a:latin typeface="Calibri" pitchFamily="-112" charset="0"/>
          <a:ea typeface="ＭＳ Ｐゴシック" pitchFamily="-112" charset="-128"/>
          <a:cs typeface="ＭＳ Ｐゴシック" pitchFamily="-112" charset="-128"/>
        </a:defRPr>
      </a:lvl8pPr>
      <a:lvl9pPr marL="1523939" algn="ctr" defTabSz="1740889" rtl="0" fontAlgn="base">
        <a:spcBef>
          <a:spcPct val="0"/>
        </a:spcBef>
        <a:spcAft>
          <a:spcPct val="0"/>
        </a:spcAft>
        <a:defRPr sz="16749">
          <a:solidFill>
            <a:schemeClr val="tx1"/>
          </a:solidFill>
          <a:latin typeface="Calibri" pitchFamily="-112" charset="0"/>
          <a:ea typeface="ＭＳ Ｐゴシック" pitchFamily="-112" charset="-128"/>
          <a:cs typeface="ＭＳ Ｐゴシック" pitchFamily="-112" charset="-128"/>
        </a:defRPr>
      </a:lvl9pPr>
    </p:titleStyle>
    <p:bodyStyle>
      <a:lvl1pPr marL="1305667" indent="-1305667" algn="l" defTabSz="1740889" rtl="0" eaLnBrk="0" fontAlgn="base" hangingPunct="0">
        <a:spcBef>
          <a:spcPct val="20000"/>
        </a:spcBef>
        <a:spcAft>
          <a:spcPct val="0"/>
        </a:spcAft>
        <a:buFont typeface="Arial" charset="0"/>
        <a:buChar char="•"/>
        <a:defRPr sz="12166" kern="1200">
          <a:solidFill>
            <a:schemeClr val="tx1"/>
          </a:solidFill>
          <a:latin typeface="+mn-lt"/>
          <a:ea typeface="ＭＳ Ｐゴシック" pitchFamily="-112" charset="-128"/>
          <a:cs typeface="ＭＳ Ｐゴシック" pitchFamily="-112" charset="-128"/>
        </a:defRPr>
      </a:lvl1pPr>
      <a:lvl2pPr marL="2829606" indent="-1087394" algn="l" defTabSz="1740889" rtl="0" eaLnBrk="0" fontAlgn="base" hangingPunct="0">
        <a:spcBef>
          <a:spcPct val="20000"/>
        </a:spcBef>
        <a:spcAft>
          <a:spcPct val="0"/>
        </a:spcAft>
        <a:buFont typeface="Arial" charset="0"/>
        <a:buChar char="–"/>
        <a:defRPr sz="10666" kern="1200">
          <a:solidFill>
            <a:schemeClr val="tx1"/>
          </a:solidFill>
          <a:latin typeface="+mn-lt"/>
          <a:ea typeface="ＭＳ Ｐゴシック" pitchFamily="-112" charset="-128"/>
          <a:cs typeface="+mn-cs"/>
        </a:defRPr>
      </a:lvl2pPr>
      <a:lvl3pPr marL="4353545" indent="-870444" algn="l" defTabSz="1740889" rtl="0" eaLnBrk="0" fontAlgn="base" hangingPunct="0">
        <a:spcBef>
          <a:spcPct val="20000"/>
        </a:spcBef>
        <a:spcAft>
          <a:spcPct val="0"/>
        </a:spcAft>
        <a:buFont typeface="Arial" charset="0"/>
        <a:buChar char="•"/>
        <a:defRPr sz="9166" kern="1200">
          <a:solidFill>
            <a:schemeClr val="tx1"/>
          </a:solidFill>
          <a:latin typeface="+mn-lt"/>
          <a:ea typeface="ＭＳ Ｐゴシック" pitchFamily="-112" charset="-128"/>
          <a:cs typeface="+mn-cs"/>
        </a:defRPr>
      </a:lvl3pPr>
      <a:lvl4pPr marL="6094434" indent="-870444" algn="l" defTabSz="1740889" rtl="0" eaLnBrk="0" fontAlgn="base" hangingPunct="0">
        <a:spcBef>
          <a:spcPct val="20000"/>
        </a:spcBef>
        <a:spcAft>
          <a:spcPct val="0"/>
        </a:spcAft>
        <a:buFont typeface="Arial" charset="0"/>
        <a:buChar char="–"/>
        <a:defRPr sz="7583" kern="1200">
          <a:solidFill>
            <a:schemeClr val="tx1"/>
          </a:solidFill>
          <a:latin typeface="+mn-lt"/>
          <a:ea typeface="ＭＳ Ｐゴシック" pitchFamily="-112" charset="-128"/>
          <a:cs typeface="+mn-cs"/>
        </a:defRPr>
      </a:lvl4pPr>
      <a:lvl5pPr marL="7836645" indent="-870444" algn="l" defTabSz="1740889" rtl="0" eaLnBrk="0" fontAlgn="base" hangingPunct="0">
        <a:spcBef>
          <a:spcPct val="20000"/>
        </a:spcBef>
        <a:spcAft>
          <a:spcPct val="0"/>
        </a:spcAft>
        <a:buFont typeface="Arial" charset="0"/>
        <a:buChar char="»"/>
        <a:defRPr sz="7583" kern="1200">
          <a:solidFill>
            <a:schemeClr val="tx1"/>
          </a:solidFill>
          <a:latin typeface="+mn-lt"/>
          <a:ea typeface="ＭＳ Ｐゴシック" pitchFamily="-112" charset="-128"/>
          <a:cs typeface="+mn-cs"/>
        </a:defRPr>
      </a:lvl5pPr>
      <a:lvl6pPr marL="9578985" indent="-870817" algn="l" defTabSz="1741634" rtl="0" eaLnBrk="1" latinLnBrk="0" hangingPunct="1">
        <a:spcBef>
          <a:spcPct val="20000"/>
        </a:spcBef>
        <a:buFont typeface="Arial"/>
        <a:buChar char="•"/>
        <a:defRPr sz="7583" kern="1200">
          <a:solidFill>
            <a:schemeClr val="tx1"/>
          </a:solidFill>
          <a:latin typeface="+mn-lt"/>
          <a:ea typeface="+mn-ea"/>
          <a:cs typeface="+mn-cs"/>
        </a:defRPr>
      </a:lvl6pPr>
      <a:lvl7pPr marL="11320620" indent="-870817" algn="l" defTabSz="1741634" rtl="0" eaLnBrk="1" latinLnBrk="0" hangingPunct="1">
        <a:spcBef>
          <a:spcPct val="20000"/>
        </a:spcBef>
        <a:buFont typeface="Arial"/>
        <a:buChar char="•"/>
        <a:defRPr sz="7583" kern="1200">
          <a:solidFill>
            <a:schemeClr val="tx1"/>
          </a:solidFill>
          <a:latin typeface="+mn-lt"/>
          <a:ea typeface="+mn-ea"/>
          <a:cs typeface="+mn-cs"/>
        </a:defRPr>
      </a:lvl7pPr>
      <a:lvl8pPr marL="13062253" indent="-870817" algn="l" defTabSz="1741634" rtl="0" eaLnBrk="1" latinLnBrk="0" hangingPunct="1">
        <a:spcBef>
          <a:spcPct val="20000"/>
        </a:spcBef>
        <a:buFont typeface="Arial"/>
        <a:buChar char="•"/>
        <a:defRPr sz="7583" kern="1200">
          <a:solidFill>
            <a:schemeClr val="tx1"/>
          </a:solidFill>
          <a:latin typeface="+mn-lt"/>
          <a:ea typeface="+mn-ea"/>
          <a:cs typeface="+mn-cs"/>
        </a:defRPr>
      </a:lvl8pPr>
      <a:lvl9pPr marL="14803887" indent="-870817" algn="l" defTabSz="1741634" rtl="0" eaLnBrk="1" latinLnBrk="0" hangingPunct="1">
        <a:spcBef>
          <a:spcPct val="20000"/>
        </a:spcBef>
        <a:buFont typeface="Arial"/>
        <a:buChar char="•"/>
        <a:defRPr sz="7583" kern="1200">
          <a:solidFill>
            <a:schemeClr val="tx1"/>
          </a:solidFill>
          <a:latin typeface="+mn-lt"/>
          <a:ea typeface="+mn-ea"/>
          <a:cs typeface="+mn-cs"/>
        </a:defRPr>
      </a:lvl9pPr>
    </p:bodyStyle>
    <p:otherStyle>
      <a:defPPr>
        <a:defRPr lang="en-US"/>
      </a:defPPr>
      <a:lvl1pPr marL="0" algn="l" defTabSz="1741634" rtl="0" eaLnBrk="1" latinLnBrk="0" hangingPunct="1">
        <a:defRPr sz="6833" kern="1200">
          <a:solidFill>
            <a:schemeClr val="tx1"/>
          </a:solidFill>
          <a:latin typeface="+mn-lt"/>
          <a:ea typeface="+mn-ea"/>
          <a:cs typeface="+mn-cs"/>
        </a:defRPr>
      </a:lvl1pPr>
      <a:lvl2pPr marL="1741634" algn="l" defTabSz="1741634" rtl="0" eaLnBrk="1" latinLnBrk="0" hangingPunct="1">
        <a:defRPr sz="6833" kern="1200">
          <a:solidFill>
            <a:schemeClr val="tx1"/>
          </a:solidFill>
          <a:latin typeface="+mn-lt"/>
          <a:ea typeface="+mn-ea"/>
          <a:cs typeface="+mn-cs"/>
        </a:defRPr>
      </a:lvl2pPr>
      <a:lvl3pPr marL="3483267" algn="l" defTabSz="1741634" rtl="0" eaLnBrk="1" latinLnBrk="0" hangingPunct="1">
        <a:defRPr sz="6833" kern="1200">
          <a:solidFill>
            <a:schemeClr val="tx1"/>
          </a:solidFill>
          <a:latin typeface="+mn-lt"/>
          <a:ea typeface="+mn-ea"/>
          <a:cs typeface="+mn-cs"/>
        </a:defRPr>
      </a:lvl3pPr>
      <a:lvl4pPr marL="5224901" algn="l" defTabSz="1741634" rtl="0" eaLnBrk="1" latinLnBrk="0" hangingPunct="1">
        <a:defRPr sz="6833" kern="1200">
          <a:solidFill>
            <a:schemeClr val="tx1"/>
          </a:solidFill>
          <a:latin typeface="+mn-lt"/>
          <a:ea typeface="+mn-ea"/>
          <a:cs typeface="+mn-cs"/>
        </a:defRPr>
      </a:lvl4pPr>
      <a:lvl5pPr marL="6966535" algn="l" defTabSz="1741634" rtl="0" eaLnBrk="1" latinLnBrk="0" hangingPunct="1">
        <a:defRPr sz="6833" kern="1200">
          <a:solidFill>
            <a:schemeClr val="tx1"/>
          </a:solidFill>
          <a:latin typeface="+mn-lt"/>
          <a:ea typeface="+mn-ea"/>
          <a:cs typeface="+mn-cs"/>
        </a:defRPr>
      </a:lvl5pPr>
      <a:lvl6pPr marL="8708168" algn="l" defTabSz="1741634" rtl="0" eaLnBrk="1" latinLnBrk="0" hangingPunct="1">
        <a:defRPr sz="6833" kern="1200">
          <a:solidFill>
            <a:schemeClr val="tx1"/>
          </a:solidFill>
          <a:latin typeface="+mn-lt"/>
          <a:ea typeface="+mn-ea"/>
          <a:cs typeface="+mn-cs"/>
        </a:defRPr>
      </a:lvl6pPr>
      <a:lvl7pPr marL="10449802" algn="l" defTabSz="1741634" rtl="0" eaLnBrk="1" latinLnBrk="0" hangingPunct="1">
        <a:defRPr sz="6833" kern="1200">
          <a:solidFill>
            <a:schemeClr val="tx1"/>
          </a:solidFill>
          <a:latin typeface="+mn-lt"/>
          <a:ea typeface="+mn-ea"/>
          <a:cs typeface="+mn-cs"/>
        </a:defRPr>
      </a:lvl7pPr>
      <a:lvl8pPr marL="12191436" algn="l" defTabSz="1741634" rtl="0" eaLnBrk="1" latinLnBrk="0" hangingPunct="1">
        <a:defRPr sz="6833" kern="1200">
          <a:solidFill>
            <a:schemeClr val="tx1"/>
          </a:solidFill>
          <a:latin typeface="+mn-lt"/>
          <a:ea typeface="+mn-ea"/>
          <a:cs typeface="+mn-cs"/>
        </a:defRPr>
      </a:lvl8pPr>
      <a:lvl9pPr marL="13933070" algn="l" defTabSz="1741634" rtl="0" eaLnBrk="1" latinLnBrk="0" hangingPunct="1">
        <a:defRPr sz="683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michael.shensky@csulb.edu" TargetMode="External"/><Relationship Id="rId1" Type="http://schemas.openxmlformats.org/officeDocument/2006/relationships/slideLayout" Target="../slideLayouts/slideLayout1.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gs>
            <a:gs pos="100000">
              <a:schemeClr val="bg1">
                <a:lumMod val="75000"/>
              </a:schemeClr>
            </a:gs>
          </a:gsLst>
          <a:lin ang="5400000"/>
        </a:gradFill>
        <a:effectLst/>
      </p:bgPr>
    </p:bg>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457199" y="6623807"/>
            <a:ext cx="8432038" cy="35274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93550" tIns="293550" rIns="293550" bIns="293550">
            <a:spAutoFit/>
          </a:bodyPr>
          <a:lstStyle>
            <a:lvl1pPr eaLnBrk="0" hangingPunct="0">
              <a:spcBef>
                <a:spcPct val="20000"/>
              </a:spcBef>
              <a:buFont typeface="Arial" charset="0"/>
              <a:buChar char="•"/>
              <a:defRPr sz="14600">
                <a:solidFill>
                  <a:schemeClr val="tx1"/>
                </a:solidFill>
                <a:latin typeface="Calibri" pitchFamily="-112" charset="0"/>
                <a:ea typeface="ＭＳ Ｐゴシック" pitchFamily="-112" charset="-128"/>
              </a:defRPr>
            </a:lvl1pPr>
            <a:lvl2pPr marL="742950" indent="-285750" eaLnBrk="0" hangingPunct="0">
              <a:spcBef>
                <a:spcPct val="20000"/>
              </a:spcBef>
              <a:buFont typeface="Arial" charset="0"/>
              <a:buChar char="–"/>
              <a:defRPr sz="12800">
                <a:solidFill>
                  <a:schemeClr val="tx1"/>
                </a:solidFill>
                <a:latin typeface="Calibri" pitchFamily="-112" charset="0"/>
                <a:ea typeface="ＭＳ Ｐゴシック" pitchFamily="-112" charset="-128"/>
              </a:defRPr>
            </a:lvl2pPr>
            <a:lvl3pPr marL="1143000" indent="-228600" eaLnBrk="0" hangingPunct="0">
              <a:spcBef>
                <a:spcPct val="20000"/>
              </a:spcBef>
              <a:buFont typeface="Arial" charset="0"/>
              <a:buChar char="•"/>
              <a:defRPr sz="11000">
                <a:solidFill>
                  <a:schemeClr val="tx1"/>
                </a:solidFill>
                <a:latin typeface="Calibri" pitchFamily="-112" charset="0"/>
                <a:ea typeface="ＭＳ Ｐゴシック" pitchFamily="-112" charset="-128"/>
              </a:defRPr>
            </a:lvl3pPr>
            <a:lvl4pPr marL="1600200" indent="-228600" eaLnBrk="0" hangingPunct="0">
              <a:spcBef>
                <a:spcPct val="20000"/>
              </a:spcBef>
              <a:buFont typeface="Arial" charset="0"/>
              <a:buChar char="–"/>
              <a:defRPr sz="9100">
                <a:solidFill>
                  <a:schemeClr val="tx1"/>
                </a:solidFill>
                <a:latin typeface="Calibri" pitchFamily="-112" charset="0"/>
                <a:ea typeface="ＭＳ Ｐゴシック" pitchFamily="-112" charset="-128"/>
              </a:defRPr>
            </a:lvl4pPr>
            <a:lvl5pPr marL="2057400" indent="-228600" eaLnBrk="0" hangingPunct="0">
              <a:spcBef>
                <a:spcPct val="20000"/>
              </a:spcBef>
              <a:buFont typeface="Arial" charset="0"/>
              <a:buChar char="»"/>
              <a:defRPr sz="9100">
                <a:solidFill>
                  <a:schemeClr val="tx1"/>
                </a:solidFill>
                <a:latin typeface="Calibri" pitchFamily="-112" charset="0"/>
                <a:ea typeface="ＭＳ Ｐゴシック" pitchFamily="-112" charset="-128"/>
              </a:defRPr>
            </a:lvl5pPr>
            <a:lvl6pPr marL="25146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6pPr>
            <a:lvl7pPr marL="29718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7pPr>
            <a:lvl8pPr marL="34290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8pPr>
            <a:lvl9pPr marL="38862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9pPr>
          </a:lstStyle>
          <a:p>
            <a:pPr eaLnBrk="1" hangingPunct="1">
              <a:spcBef>
                <a:spcPct val="40000"/>
              </a:spcBef>
              <a:buFontTx/>
              <a:buNone/>
            </a:pPr>
            <a:r>
              <a:rPr lang="en-AU" altLang="en-US" sz="2167" dirty="0">
                <a:latin typeface="Lao UI" panose="020B0502040204020203" pitchFamily="34" charset="0"/>
                <a:cs typeface="Lao UI" panose="020B0502040204020203" pitchFamily="34" charset="0"/>
              </a:rPr>
              <a:t>First… Introduction…</a:t>
            </a:r>
          </a:p>
          <a:p>
            <a:pPr eaLnBrk="1" hangingPunct="1">
              <a:spcBef>
                <a:spcPct val="40000"/>
              </a:spcBef>
              <a:buFontTx/>
              <a:buNone/>
            </a:pPr>
            <a:r>
              <a:rPr lang="en-AU" altLang="en-US" sz="2167" dirty="0">
                <a:latin typeface="Lao UI" panose="020B0502040204020203" pitchFamily="34" charset="0"/>
                <a:cs typeface="Lao UI" panose="020B0502040204020203" pitchFamily="34" charset="0"/>
              </a:rPr>
              <a:t>The page size of this poster template is </a:t>
            </a:r>
            <a:r>
              <a:rPr lang="en-AU" altLang="en-US" sz="2167" dirty="0" smtClean="0">
                <a:latin typeface="Lao UI" panose="020B0502040204020203" pitchFamily="34" charset="0"/>
                <a:cs typeface="Lao UI" panose="020B0502040204020203" pitchFamily="34" charset="0"/>
              </a:rPr>
              <a:t>36” tall x 30” wide in portrait (vertical) </a:t>
            </a:r>
            <a:r>
              <a:rPr lang="en-AU" altLang="en-US" sz="2167" dirty="0">
                <a:latin typeface="Lao UI" panose="020B0502040204020203" pitchFamily="34" charset="0"/>
                <a:cs typeface="Lao UI" panose="020B0502040204020203" pitchFamily="34" charset="0"/>
              </a:rPr>
              <a:t>format. </a:t>
            </a:r>
          </a:p>
          <a:p>
            <a:pPr eaLnBrk="1" hangingPunct="1">
              <a:spcBef>
                <a:spcPct val="40000"/>
              </a:spcBef>
              <a:buFontTx/>
              <a:buNone/>
            </a:pPr>
            <a:r>
              <a:rPr lang="en-AU" altLang="en-US" sz="2167" dirty="0">
                <a:latin typeface="Lao UI" panose="020B0502040204020203" pitchFamily="34" charset="0"/>
                <a:cs typeface="Lao UI" panose="020B0502040204020203" pitchFamily="34" charset="0"/>
              </a:rPr>
              <a:t>Bear in mind you do not need to fill up the </a:t>
            </a:r>
            <a:r>
              <a:rPr lang="en-AU" altLang="en-US" sz="2167" dirty="0" smtClean="0">
                <a:latin typeface="Lao UI" panose="020B0502040204020203" pitchFamily="34" charset="0"/>
                <a:cs typeface="Lao UI" panose="020B0502040204020203" pitchFamily="34" charset="0"/>
              </a:rPr>
              <a:t>entire </a:t>
            </a:r>
            <a:r>
              <a:rPr lang="en-AU" altLang="en-US" sz="2167" dirty="0">
                <a:latin typeface="Lao UI" panose="020B0502040204020203" pitchFamily="34" charset="0"/>
                <a:cs typeface="Lao UI" panose="020B0502040204020203" pitchFamily="34" charset="0"/>
              </a:rPr>
              <a:t>space allocated. Do not make your poster </a:t>
            </a:r>
            <a:r>
              <a:rPr lang="en-AU" altLang="en-US" sz="2167" dirty="0" smtClean="0">
                <a:latin typeface="Lao UI" panose="020B0502040204020203" pitchFamily="34" charset="0"/>
                <a:cs typeface="Lao UI" panose="020B0502040204020203" pitchFamily="34" charset="0"/>
              </a:rPr>
              <a:t>larger </a:t>
            </a:r>
            <a:r>
              <a:rPr lang="en-AU" altLang="en-US" sz="2167" dirty="0">
                <a:latin typeface="Lao UI" panose="020B0502040204020203" pitchFamily="34" charset="0"/>
                <a:cs typeface="Lao UI" panose="020B0502040204020203" pitchFamily="34" charset="0"/>
              </a:rPr>
              <a:t>than necessary just to fill that given size. Also, please leave a </a:t>
            </a:r>
            <a:r>
              <a:rPr lang="en-AU" altLang="en-US" sz="2167" dirty="0" smtClean="0">
                <a:latin typeface="Lao UI" panose="020B0502040204020203" pitchFamily="34" charset="0"/>
                <a:cs typeface="Lao UI" panose="020B0502040204020203" pitchFamily="34" charset="0"/>
              </a:rPr>
              <a:t>minimum ½” </a:t>
            </a:r>
            <a:r>
              <a:rPr lang="en-AU" altLang="en-US" sz="2167" dirty="0">
                <a:latin typeface="Lao UI" panose="020B0502040204020203" pitchFamily="34" charset="0"/>
                <a:cs typeface="Lao UI" panose="020B0502040204020203" pitchFamily="34" charset="0"/>
              </a:rPr>
              <a:t>margin </a:t>
            </a:r>
            <a:r>
              <a:rPr lang="en-AU" altLang="en-US" sz="2167" dirty="0" smtClean="0">
                <a:latin typeface="Lao UI" panose="020B0502040204020203" pitchFamily="34" charset="0"/>
                <a:cs typeface="Lao UI" panose="020B0502040204020203" pitchFamily="34" charset="0"/>
              </a:rPr>
              <a:t>around </a:t>
            </a:r>
            <a:r>
              <a:rPr lang="en-AU" altLang="en-US" sz="2167" dirty="0">
                <a:latin typeface="Lao UI" panose="020B0502040204020203" pitchFamily="34" charset="0"/>
                <a:cs typeface="Lao UI" panose="020B0502040204020203" pitchFamily="34" charset="0"/>
              </a:rPr>
              <a:t>the </a:t>
            </a:r>
            <a:r>
              <a:rPr lang="en-AU" altLang="en-US" sz="2167" dirty="0" smtClean="0">
                <a:latin typeface="Lao UI" panose="020B0502040204020203" pitchFamily="34" charset="0"/>
                <a:cs typeface="Lao UI" panose="020B0502040204020203" pitchFamily="34" charset="0"/>
              </a:rPr>
              <a:t>perimeter of the poster </a:t>
            </a:r>
            <a:r>
              <a:rPr lang="en-AU" altLang="en-US" sz="2167" dirty="0">
                <a:latin typeface="Lao UI" panose="020B0502040204020203" pitchFamily="34" charset="0"/>
                <a:cs typeface="Lao UI" panose="020B0502040204020203" pitchFamily="34" charset="0"/>
              </a:rPr>
              <a:t>to ensure that images and text and not cut off.</a:t>
            </a:r>
          </a:p>
        </p:txBody>
      </p:sp>
      <p:sp>
        <p:nvSpPr>
          <p:cNvPr id="2051" name="Text Box 3"/>
          <p:cNvSpPr txBox="1">
            <a:spLocks noChangeArrowheads="1"/>
          </p:cNvSpPr>
          <p:nvPr/>
        </p:nvSpPr>
        <p:spPr bwMode="auto">
          <a:xfrm>
            <a:off x="9437418" y="6687197"/>
            <a:ext cx="8412480" cy="5728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93550" tIns="293550" rIns="293550" bIns="293550">
            <a:spAutoFit/>
          </a:bodyPr>
          <a:lstStyle>
            <a:lvl1pPr marL="282575" indent="-282575" eaLnBrk="0" hangingPunct="0">
              <a:spcBef>
                <a:spcPct val="20000"/>
              </a:spcBef>
              <a:buFont typeface="Arial" charset="0"/>
              <a:buChar char="•"/>
              <a:defRPr sz="14600">
                <a:solidFill>
                  <a:schemeClr val="tx1"/>
                </a:solidFill>
                <a:latin typeface="Calibri" pitchFamily="-112" charset="0"/>
                <a:ea typeface="ＭＳ Ｐゴシック" pitchFamily="-112" charset="-128"/>
              </a:defRPr>
            </a:lvl1pPr>
            <a:lvl2pPr marL="742950" indent="-285750" eaLnBrk="0" hangingPunct="0">
              <a:spcBef>
                <a:spcPct val="20000"/>
              </a:spcBef>
              <a:buFont typeface="Arial" charset="0"/>
              <a:buChar char="–"/>
              <a:defRPr sz="12800">
                <a:solidFill>
                  <a:schemeClr val="tx1"/>
                </a:solidFill>
                <a:latin typeface="Calibri" pitchFamily="-112" charset="0"/>
                <a:ea typeface="ＭＳ Ｐゴシック" pitchFamily="-112" charset="-128"/>
              </a:defRPr>
            </a:lvl2pPr>
            <a:lvl3pPr marL="1143000" indent="-228600" eaLnBrk="0" hangingPunct="0">
              <a:spcBef>
                <a:spcPct val="20000"/>
              </a:spcBef>
              <a:buFont typeface="Arial" charset="0"/>
              <a:buChar char="•"/>
              <a:defRPr sz="11000">
                <a:solidFill>
                  <a:schemeClr val="tx1"/>
                </a:solidFill>
                <a:latin typeface="Calibri" pitchFamily="-112" charset="0"/>
                <a:ea typeface="ＭＳ Ｐゴシック" pitchFamily="-112" charset="-128"/>
              </a:defRPr>
            </a:lvl3pPr>
            <a:lvl4pPr marL="1600200" indent="-228600" eaLnBrk="0" hangingPunct="0">
              <a:spcBef>
                <a:spcPct val="20000"/>
              </a:spcBef>
              <a:buFont typeface="Arial" charset="0"/>
              <a:buChar char="–"/>
              <a:defRPr sz="9100">
                <a:solidFill>
                  <a:schemeClr val="tx1"/>
                </a:solidFill>
                <a:latin typeface="Calibri" pitchFamily="-112" charset="0"/>
                <a:ea typeface="ＭＳ Ｐゴシック" pitchFamily="-112" charset="-128"/>
              </a:defRPr>
            </a:lvl4pPr>
            <a:lvl5pPr marL="2057400" indent="-228600" eaLnBrk="0" hangingPunct="0">
              <a:spcBef>
                <a:spcPct val="20000"/>
              </a:spcBef>
              <a:buFont typeface="Arial" charset="0"/>
              <a:buChar char="»"/>
              <a:defRPr sz="9100">
                <a:solidFill>
                  <a:schemeClr val="tx1"/>
                </a:solidFill>
                <a:latin typeface="Calibri" pitchFamily="-112" charset="0"/>
                <a:ea typeface="ＭＳ Ｐゴシック" pitchFamily="-112" charset="-128"/>
              </a:defRPr>
            </a:lvl5pPr>
            <a:lvl6pPr marL="25146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6pPr>
            <a:lvl7pPr marL="29718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7pPr>
            <a:lvl8pPr marL="34290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8pPr>
            <a:lvl9pPr marL="38862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9pPr>
          </a:lstStyle>
          <a:p>
            <a:pPr eaLnBrk="1" hangingPunct="1">
              <a:spcBef>
                <a:spcPct val="40000"/>
              </a:spcBef>
              <a:buSzPct val="60000"/>
              <a:buFontTx/>
              <a:buNone/>
            </a:pPr>
            <a:r>
              <a:rPr lang="en-AU" altLang="en-US" sz="2167" dirty="0">
                <a:latin typeface="Lao UI" panose="020B0502040204020203" pitchFamily="34" charset="0"/>
                <a:cs typeface="Lao UI" panose="020B0502040204020203" pitchFamily="34" charset="0"/>
              </a:rPr>
              <a:t>Tips for making a successful </a:t>
            </a:r>
            <a:r>
              <a:rPr lang="en-AU" altLang="en-US" sz="2167" dirty="0" smtClean="0">
                <a:latin typeface="Lao UI" panose="020B0502040204020203" pitchFamily="34" charset="0"/>
                <a:cs typeface="Lao UI" panose="020B0502040204020203" pitchFamily="34" charset="0"/>
              </a:rPr>
              <a:t>poster:</a:t>
            </a:r>
            <a:endParaRPr lang="en-AU" altLang="en-US" sz="2167" dirty="0">
              <a:latin typeface="Lao UI" panose="020B0502040204020203" pitchFamily="34" charset="0"/>
              <a:cs typeface="Lao UI" panose="020B0502040204020203" pitchFamily="34" charset="0"/>
            </a:endParaRPr>
          </a:p>
          <a:p>
            <a:pPr eaLnBrk="1" hangingPunct="1">
              <a:spcBef>
                <a:spcPct val="40000"/>
              </a:spcBef>
              <a:buFont typeface="Wingdings" pitchFamily="-112" charset="2"/>
              <a:buChar char="§"/>
            </a:pPr>
            <a:r>
              <a:rPr lang="en-AU" altLang="en-US" sz="2167" dirty="0">
                <a:latin typeface="Lao UI" panose="020B0502040204020203" pitchFamily="34" charset="0"/>
                <a:cs typeface="Lao UI" panose="020B0502040204020203" pitchFamily="34" charset="0"/>
              </a:rPr>
              <a:t>Re-write your paper into poster format </a:t>
            </a:r>
            <a:r>
              <a:rPr lang="en-AU" altLang="en-US" sz="2167" dirty="0" smtClean="0">
                <a:latin typeface="Lao UI" panose="020B0502040204020203" pitchFamily="34" charset="0"/>
                <a:cs typeface="Lao UI" panose="020B0502040204020203" pitchFamily="34" charset="0"/>
              </a:rPr>
              <a:t>(i.e., simplify </a:t>
            </a:r>
            <a:r>
              <a:rPr lang="en-AU" altLang="en-US" sz="2167" dirty="0">
                <a:latin typeface="Lao UI" panose="020B0502040204020203" pitchFamily="34" charset="0"/>
                <a:cs typeface="Lao UI" panose="020B0502040204020203" pitchFamily="34" charset="0"/>
              </a:rPr>
              <a:t>everything, reduce the amount of text to the bare </a:t>
            </a:r>
            <a:r>
              <a:rPr lang="en-AU" altLang="en-US" sz="2167" dirty="0" smtClean="0">
                <a:latin typeface="Lao UI" panose="020B0502040204020203" pitchFamily="34" charset="0"/>
                <a:cs typeface="Lao UI" panose="020B0502040204020203" pitchFamily="34" charset="0"/>
              </a:rPr>
              <a:t>essentials).</a:t>
            </a:r>
            <a:endParaRPr lang="en-AU" altLang="en-US" sz="2167" dirty="0">
              <a:latin typeface="Lao UI" panose="020B0502040204020203" pitchFamily="34" charset="0"/>
              <a:cs typeface="Lao UI" panose="020B0502040204020203" pitchFamily="34" charset="0"/>
            </a:endParaRPr>
          </a:p>
          <a:p>
            <a:pPr eaLnBrk="1" hangingPunct="1">
              <a:spcBef>
                <a:spcPct val="40000"/>
              </a:spcBef>
              <a:buFont typeface="Wingdings" pitchFamily="-112" charset="2"/>
              <a:buChar char="§"/>
            </a:pPr>
            <a:r>
              <a:rPr lang="en-AU" altLang="en-US" sz="2167" dirty="0">
                <a:latin typeface="Lao UI" panose="020B0502040204020203" pitchFamily="34" charset="0"/>
                <a:cs typeface="Lao UI" panose="020B0502040204020203" pitchFamily="34" charset="0"/>
              </a:rPr>
              <a:t>Headings of more than 6 words should be in upper and lower case, not all capitals.</a:t>
            </a:r>
          </a:p>
          <a:p>
            <a:pPr eaLnBrk="1" hangingPunct="1">
              <a:spcBef>
                <a:spcPct val="40000"/>
              </a:spcBef>
              <a:buFont typeface="Wingdings" pitchFamily="-112" charset="2"/>
              <a:buChar char="§"/>
            </a:pPr>
            <a:r>
              <a:rPr lang="en-AU" altLang="en-US" sz="2167" dirty="0">
                <a:latin typeface="Lao UI" panose="020B0502040204020203" pitchFamily="34" charset="0"/>
                <a:cs typeface="Lao UI" panose="020B0502040204020203" pitchFamily="34" charset="0"/>
              </a:rPr>
              <a:t>Avoid writing </a:t>
            </a:r>
            <a:r>
              <a:rPr lang="en-AU" altLang="en-US" sz="2167" dirty="0" smtClean="0">
                <a:latin typeface="Lao UI" panose="020B0502040204020203" pitchFamily="34" charset="0"/>
                <a:cs typeface="Lao UI" panose="020B0502040204020203" pitchFamily="34" charset="0"/>
              </a:rPr>
              <a:t>entire </a:t>
            </a:r>
            <a:r>
              <a:rPr lang="en-AU" altLang="en-US" sz="2167" dirty="0">
                <a:latin typeface="Lao UI" panose="020B0502040204020203" pitchFamily="34" charset="0"/>
                <a:cs typeface="Lao UI" panose="020B0502040204020203" pitchFamily="34" charset="0"/>
              </a:rPr>
              <a:t>sentences in capitals or </a:t>
            </a:r>
            <a:r>
              <a:rPr lang="en-AU" altLang="en-US" sz="2167" dirty="0" smtClean="0">
                <a:latin typeface="Lao UI" panose="020B0502040204020203" pitchFamily="34" charset="0"/>
                <a:cs typeface="Lao UI" panose="020B0502040204020203" pitchFamily="34" charset="0"/>
              </a:rPr>
              <a:t>underlining </a:t>
            </a:r>
            <a:r>
              <a:rPr lang="en-AU" altLang="en-US" sz="2167" dirty="0">
                <a:latin typeface="Lao UI" panose="020B0502040204020203" pitchFamily="34" charset="0"/>
                <a:cs typeface="Lao UI" panose="020B0502040204020203" pitchFamily="34" charset="0"/>
              </a:rPr>
              <a:t>to stress your </a:t>
            </a:r>
            <a:r>
              <a:rPr lang="en-AU" altLang="en-US" sz="2167" dirty="0" smtClean="0">
                <a:latin typeface="Lao UI" panose="020B0502040204020203" pitchFamily="34" charset="0"/>
                <a:cs typeface="Lao UI" panose="020B0502040204020203" pitchFamily="34" charset="0"/>
              </a:rPr>
              <a:t>point. Use </a:t>
            </a:r>
            <a:r>
              <a:rPr lang="en-AU" altLang="en-US" sz="2167" b="1" dirty="0">
                <a:latin typeface="Lao UI" panose="020B0502040204020203" pitchFamily="34" charset="0"/>
                <a:cs typeface="Lao UI" panose="020B0502040204020203" pitchFamily="34" charset="0"/>
              </a:rPr>
              <a:t>bold</a:t>
            </a:r>
            <a:r>
              <a:rPr lang="en-AU" altLang="en-US" sz="2167" dirty="0">
                <a:latin typeface="Lao UI" panose="020B0502040204020203" pitchFamily="34" charset="0"/>
                <a:cs typeface="Lao UI" panose="020B0502040204020203" pitchFamily="34" charset="0"/>
              </a:rPr>
              <a:t> characters instead.</a:t>
            </a:r>
          </a:p>
          <a:p>
            <a:pPr eaLnBrk="1" hangingPunct="1">
              <a:spcBef>
                <a:spcPct val="40000"/>
              </a:spcBef>
              <a:buFont typeface="Wingdings" pitchFamily="-112" charset="2"/>
              <a:buChar char="§"/>
            </a:pPr>
            <a:r>
              <a:rPr lang="en-AU" altLang="en-US" sz="2167" dirty="0">
                <a:latin typeface="Lao UI" panose="020B0502040204020203" pitchFamily="34" charset="0"/>
                <a:cs typeface="Lao UI" panose="020B0502040204020203" pitchFamily="34" charset="0"/>
              </a:rPr>
              <a:t>When laying out your </a:t>
            </a:r>
            <a:r>
              <a:rPr lang="en-AU" altLang="en-US" sz="2167" dirty="0" smtClean="0">
                <a:latin typeface="Lao UI" panose="020B0502040204020203" pitchFamily="34" charset="0"/>
                <a:cs typeface="Lao UI" panose="020B0502040204020203" pitchFamily="34" charset="0"/>
              </a:rPr>
              <a:t>poster, </a:t>
            </a:r>
            <a:r>
              <a:rPr lang="en-AU" altLang="en-US" sz="2167" dirty="0">
                <a:latin typeface="Lao UI" panose="020B0502040204020203" pitchFamily="34" charset="0"/>
                <a:cs typeface="Lao UI" panose="020B0502040204020203" pitchFamily="34" charset="0"/>
              </a:rPr>
              <a:t>leave </a:t>
            </a:r>
            <a:r>
              <a:rPr lang="en-AU" altLang="en-US" sz="2167" dirty="0" smtClean="0">
                <a:latin typeface="Lao UI" panose="020B0502040204020203" pitchFamily="34" charset="0"/>
                <a:cs typeface="Lao UI" panose="020B0502040204020203" pitchFamily="34" charset="0"/>
              </a:rPr>
              <a:t>“breathing space” </a:t>
            </a:r>
            <a:r>
              <a:rPr lang="en-AU" altLang="en-US" sz="2167" dirty="0">
                <a:latin typeface="Lao UI" panose="020B0502040204020203" pitchFamily="34" charset="0"/>
                <a:cs typeface="Lao UI" panose="020B0502040204020203" pitchFamily="34" charset="0"/>
              </a:rPr>
              <a:t>around you text. Don’t overcrowd your poster.</a:t>
            </a:r>
          </a:p>
          <a:p>
            <a:pPr eaLnBrk="1" hangingPunct="1">
              <a:spcBef>
                <a:spcPct val="40000"/>
              </a:spcBef>
              <a:buFont typeface="Wingdings" pitchFamily="-112" charset="2"/>
              <a:buChar char="§"/>
            </a:pPr>
            <a:r>
              <a:rPr lang="en-AU" altLang="en-US" sz="2167" dirty="0">
                <a:latin typeface="Lao UI" panose="020B0502040204020203" pitchFamily="34" charset="0"/>
                <a:cs typeface="Lao UI" panose="020B0502040204020203" pitchFamily="34" charset="0"/>
              </a:rPr>
              <a:t>Try using photographs or </a:t>
            </a:r>
            <a:r>
              <a:rPr lang="en-AU" altLang="en-US" sz="2167" dirty="0" err="1" smtClean="0">
                <a:latin typeface="Lao UI" panose="020B0502040204020203" pitchFamily="34" charset="0"/>
                <a:cs typeface="Lao UI" panose="020B0502040204020203" pitchFamily="34" charset="0"/>
              </a:rPr>
              <a:t>colored</a:t>
            </a:r>
            <a:r>
              <a:rPr lang="en-AU" altLang="en-US" sz="2167" dirty="0" smtClean="0">
                <a:latin typeface="Lao UI" panose="020B0502040204020203" pitchFamily="34" charset="0"/>
                <a:cs typeface="Lao UI" panose="020B0502040204020203" pitchFamily="34" charset="0"/>
              </a:rPr>
              <a:t> </a:t>
            </a:r>
            <a:r>
              <a:rPr lang="en-AU" altLang="en-US" sz="2167" dirty="0">
                <a:latin typeface="Lao UI" panose="020B0502040204020203" pitchFamily="34" charset="0"/>
                <a:cs typeface="Lao UI" panose="020B0502040204020203" pitchFamily="34" charset="0"/>
              </a:rPr>
              <a:t>graphs. Avoid </a:t>
            </a:r>
            <a:r>
              <a:rPr lang="en-AU" altLang="en-US" sz="2167" dirty="0" smtClean="0">
                <a:latin typeface="Lao UI" panose="020B0502040204020203" pitchFamily="34" charset="0"/>
                <a:cs typeface="Lao UI" panose="020B0502040204020203" pitchFamily="34" charset="0"/>
              </a:rPr>
              <a:t>including long </a:t>
            </a:r>
            <a:r>
              <a:rPr lang="en-AU" altLang="en-US" sz="2167" dirty="0">
                <a:latin typeface="Lao UI" panose="020B0502040204020203" pitchFamily="34" charset="0"/>
                <a:cs typeface="Lao UI" panose="020B0502040204020203" pitchFamily="34" charset="0"/>
              </a:rPr>
              <a:t>numerical tables.</a:t>
            </a:r>
          </a:p>
          <a:p>
            <a:pPr eaLnBrk="1" hangingPunct="1">
              <a:spcBef>
                <a:spcPct val="40000"/>
              </a:spcBef>
              <a:buFont typeface="Wingdings" pitchFamily="-112" charset="2"/>
              <a:buChar char="§"/>
            </a:pPr>
            <a:r>
              <a:rPr lang="en-AU" altLang="en-US" sz="2167" dirty="0">
                <a:latin typeface="Lao UI" panose="020B0502040204020203" pitchFamily="34" charset="0"/>
                <a:cs typeface="Lao UI" panose="020B0502040204020203" pitchFamily="34" charset="0"/>
              </a:rPr>
              <a:t>Spell check and </a:t>
            </a:r>
            <a:r>
              <a:rPr lang="en-AU" altLang="en-US" sz="2167" dirty="0" smtClean="0">
                <a:latin typeface="Lao UI" panose="020B0502040204020203" pitchFamily="34" charset="0"/>
                <a:cs typeface="Lao UI" panose="020B0502040204020203" pitchFamily="34" charset="0"/>
              </a:rPr>
              <a:t>ask someone </a:t>
            </a:r>
            <a:r>
              <a:rPr lang="en-AU" altLang="en-US" sz="2167" dirty="0">
                <a:latin typeface="Lao UI" panose="020B0502040204020203" pitchFamily="34" charset="0"/>
                <a:cs typeface="Lao UI" panose="020B0502040204020203" pitchFamily="34" charset="0"/>
              </a:rPr>
              <a:t>else to </a:t>
            </a:r>
            <a:r>
              <a:rPr lang="en-AU" altLang="en-US" sz="2167" dirty="0" smtClean="0">
                <a:latin typeface="Lao UI" panose="020B0502040204020203" pitchFamily="34" charset="0"/>
                <a:cs typeface="Lao UI" panose="020B0502040204020203" pitchFamily="34" charset="0"/>
              </a:rPr>
              <a:t>proofread before finalizing.</a:t>
            </a:r>
            <a:endParaRPr lang="en-AU" altLang="en-US" sz="2167" dirty="0">
              <a:latin typeface="Lao UI" panose="020B0502040204020203" pitchFamily="34" charset="0"/>
              <a:cs typeface="Lao UI" panose="020B0502040204020203" pitchFamily="34" charset="0"/>
            </a:endParaRPr>
          </a:p>
        </p:txBody>
      </p:sp>
      <p:sp>
        <p:nvSpPr>
          <p:cNvPr id="2052" name="Text Box 4"/>
          <p:cNvSpPr txBox="1">
            <a:spLocks noChangeArrowheads="1"/>
          </p:cNvSpPr>
          <p:nvPr/>
        </p:nvSpPr>
        <p:spPr bwMode="auto">
          <a:xfrm>
            <a:off x="18339086" y="6623807"/>
            <a:ext cx="8719749" cy="7996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93550" tIns="293550" rIns="293550" bIns="293550">
            <a:spAutoFit/>
          </a:bodyPr>
          <a:lstStyle>
            <a:lvl1pPr eaLnBrk="0" hangingPunct="0">
              <a:spcBef>
                <a:spcPct val="20000"/>
              </a:spcBef>
              <a:buFont typeface="Arial" charset="0"/>
              <a:buChar char="•"/>
              <a:defRPr sz="14600">
                <a:solidFill>
                  <a:schemeClr val="tx1"/>
                </a:solidFill>
                <a:latin typeface="Calibri" pitchFamily="-112" charset="0"/>
                <a:ea typeface="ＭＳ Ｐゴシック" pitchFamily="-112" charset="-128"/>
              </a:defRPr>
            </a:lvl1pPr>
            <a:lvl2pPr marL="742950" indent="-285750" eaLnBrk="0" hangingPunct="0">
              <a:spcBef>
                <a:spcPct val="20000"/>
              </a:spcBef>
              <a:buFont typeface="Arial" charset="0"/>
              <a:buChar char="–"/>
              <a:defRPr sz="12800">
                <a:solidFill>
                  <a:schemeClr val="tx1"/>
                </a:solidFill>
                <a:latin typeface="Calibri" pitchFamily="-112" charset="0"/>
                <a:ea typeface="ＭＳ Ｐゴシック" pitchFamily="-112" charset="-128"/>
              </a:defRPr>
            </a:lvl2pPr>
            <a:lvl3pPr marL="1143000" indent="-228600" eaLnBrk="0" hangingPunct="0">
              <a:spcBef>
                <a:spcPct val="20000"/>
              </a:spcBef>
              <a:buFont typeface="Arial" charset="0"/>
              <a:buChar char="•"/>
              <a:defRPr sz="11000">
                <a:solidFill>
                  <a:schemeClr val="tx1"/>
                </a:solidFill>
                <a:latin typeface="Calibri" pitchFamily="-112" charset="0"/>
                <a:ea typeface="ＭＳ Ｐゴシック" pitchFamily="-112" charset="-128"/>
              </a:defRPr>
            </a:lvl3pPr>
            <a:lvl4pPr marL="1600200" indent="-228600" eaLnBrk="0" hangingPunct="0">
              <a:spcBef>
                <a:spcPct val="20000"/>
              </a:spcBef>
              <a:buFont typeface="Arial" charset="0"/>
              <a:buChar char="–"/>
              <a:defRPr sz="9100">
                <a:solidFill>
                  <a:schemeClr val="tx1"/>
                </a:solidFill>
                <a:latin typeface="Calibri" pitchFamily="-112" charset="0"/>
                <a:ea typeface="ＭＳ Ｐゴシック" pitchFamily="-112" charset="-128"/>
              </a:defRPr>
            </a:lvl4pPr>
            <a:lvl5pPr marL="2057400" indent="-228600" eaLnBrk="0" hangingPunct="0">
              <a:spcBef>
                <a:spcPct val="20000"/>
              </a:spcBef>
              <a:buFont typeface="Arial" charset="0"/>
              <a:buChar char="»"/>
              <a:defRPr sz="9100">
                <a:solidFill>
                  <a:schemeClr val="tx1"/>
                </a:solidFill>
                <a:latin typeface="Calibri" pitchFamily="-112" charset="0"/>
                <a:ea typeface="ＭＳ Ｐゴシック" pitchFamily="-112" charset="-128"/>
              </a:defRPr>
            </a:lvl5pPr>
            <a:lvl6pPr marL="25146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6pPr>
            <a:lvl7pPr marL="29718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7pPr>
            <a:lvl8pPr marL="34290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8pPr>
            <a:lvl9pPr marL="38862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9pPr>
          </a:lstStyle>
          <a:p>
            <a:pPr eaLnBrk="1" hangingPunct="1">
              <a:spcBef>
                <a:spcPct val="40000"/>
              </a:spcBef>
              <a:buFontTx/>
              <a:buNone/>
            </a:pPr>
            <a:r>
              <a:rPr lang="en-AU" altLang="en-US" sz="2167" dirty="0">
                <a:latin typeface="Lao UI" panose="020B0502040204020203" pitchFamily="34" charset="0"/>
                <a:cs typeface="Lao UI" panose="020B0502040204020203" pitchFamily="34" charset="0"/>
              </a:rPr>
              <a:t>Importing / inserting </a:t>
            </a:r>
            <a:r>
              <a:rPr lang="en-AU" altLang="en-US" sz="2167" dirty="0" smtClean="0">
                <a:latin typeface="Lao UI" panose="020B0502040204020203" pitchFamily="34" charset="0"/>
                <a:cs typeface="Lao UI" panose="020B0502040204020203" pitchFamily="34" charset="0"/>
              </a:rPr>
              <a:t>files:</a:t>
            </a:r>
          </a:p>
          <a:p>
            <a:pPr marL="342900" indent="-342900" eaLnBrk="1" hangingPunct="1">
              <a:spcBef>
                <a:spcPct val="40000"/>
              </a:spcBef>
            </a:pPr>
            <a:r>
              <a:rPr lang="en-AU" altLang="en-US" sz="2167" dirty="0" smtClean="0">
                <a:latin typeface="Lao UI" panose="020B0502040204020203" pitchFamily="34" charset="0"/>
                <a:cs typeface="Lao UI" panose="020B0502040204020203" pitchFamily="34" charset="0"/>
              </a:rPr>
              <a:t>Images such as photographs, graphs, diagrams, logos, </a:t>
            </a:r>
            <a:r>
              <a:rPr lang="en-AU" altLang="en-US" sz="2167" dirty="0" err="1" smtClean="0">
                <a:latin typeface="Lao UI" panose="020B0502040204020203" pitchFamily="34" charset="0"/>
                <a:cs typeface="Lao UI" panose="020B0502040204020203" pitchFamily="34" charset="0"/>
              </a:rPr>
              <a:t>etc</a:t>
            </a:r>
            <a:r>
              <a:rPr lang="en-AU" altLang="en-US" sz="2167" dirty="0" smtClean="0">
                <a:latin typeface="Lao UI" panose="020B0502040204020203" pitchFamily="34" charset="0"/>
                <a:cs typeface="Lao UI" panose="020B0502040204020203" pitchFamily="34" charset="0"/>
              </a:rPr>
              <a:t>, can be added to the poster.</a:t>
            </a:r>
          </a:p>
          <a:p>
            <a:pPr marL="342900" indent="-342900" eaLnBrk="1" hangingPunct="1">
              <a:spcBef>
                <a:spcPct val="40000"/>
              </a:spcBef>
            </a:pPr>
            <a:r>
              <a:rPr lang="en-AU" altLang="en-US" sz="2167" dirty="0" smtClean="0">
                <a:latin typeface="Lao UI" panose="020B0502040204020203" pitchFamily="34" charset="0"/>
                <a:cs typeface="Lao UI" panose="020B0502040204020203" pitchFamily="34" charset="0"/>
              </a:rPr>
              <a:t>To </a:t>
            </a:r>
            <a:r>
              <a:rPr lang="en-AU" altLang="en-US" sz="2167" dirty="0">
                <a:latin typeface="Lao UI" panose="020B0502040204020203" pitchFamily="34" charset="0"/>
                <a:cs typeface="Lao UI" panose="020B0502040204020203" pitchFamily="34" charset="0"/>
              </a:rPr>
              <a:t>insert scanned images into your poster, go through the menus as follows: Insert / Picture / From File… then find the file on your computer, select it, and press OK.</a:t>
            </a:r>
          </a:p>
          <a:p>
            <a:pPr marL="342900" indent="-342900" eaLnBrk="1" hangingPunct="1">
              <a:spcBef>
                <a:spcPct val="40000"/>
              </a:spcBef>
            </a:pPr>
            <a:r>
              <a:rPr lang="en-AU" altLang="en-US" sz="2167" dirty="0">
                <a:latin typeface="Lao UI" panose="020B0502040204020203" pitchFamily="34" charset="0"/>
                <a:cs typeface="Lao UI" panose="020B0502040204020203" pitchFamily="34" charset="0"/>
              </a:rPr>
              <a:t>The best type of image files to insert are JPEG or </a:t>
            </a:r>
            <a:r>
              <a:rPr lang="en-AU" altLang="en-US" sz="2167" dirty="0" smtClean="0">
                <a:latin typeface="Lao UI" panose="020B0502040204020203" pitchFamily="34" charset="0"/>
                <a:cs typeface="Lao UI" panose="020B0502040204020203" pitchFamily="34" charset="0"/>
              </a:rPr>
              <a:t>TIFF. </a:t>
            </a:r>
            <a:r>
              <a:rPr lang="en-AU" altLang="en-US" sz="2167" dirty="0">
                <a:latin typeface="Lao UI" panose="020B0502040204020203" pitchFamily="34" charset="0"/>
                <a:cs typeface="Lao UI" panose="020B0502040204020203" pitchFamily="34" charset="0"/>
              </a:rPr>
              <a:t>JPEG is the preferred format.</a:t>
            </a:r>
          </a:p>
          <a:p>
            <a:pPr marL="342900" indent="-342900" eaLnBrk="1" hangingPunct="1">
              <a:spcBef>
                <a:spcPct val="40000"/>
              </a:spcBef>
            </a:pPr>
            <a:r>
              <a:rPr lang="en-AU" altLang="en-US" sz="2167" b="1" dirty="0">
                <a:latin typeface="Lao UI" panose="020B0502040204020203" pitchFamily="34" charset="0"/>
                <a:cs typeface="Lao UI" panose="020B0502040204020203" pitchFamily="34" charset="0"/>
              </a:rPr>
              <a:t>Be aware</a:t>
            </a:r>
            <a:r>
              <a:rPr lang="en-AU" altLang="en-US" sz="2167" dirty="0">
                <a:latin typeface="Lao UI" panose="020B0502040204020203" pitchFamily="34" charset="0"/>
                <a:cs typeface="Lao UI" panose="020B0502040204020203" pitchFamily="34" charset="0"/>
              </a:rPr>
              <a:t> of the image size you are importing. The average </a:t>
            </a:r>
            <a:r>
              <a:rPr lang="en-AU" altLang="en-US" sz="2167" dirty="0" err="1">
                <a:latin typeface="Lao UI" panose="020B0502040204020203" pitchFamily="34" charset="0"/>
                <a:cs typeface="Lao UI" panose="020B0502040204020203" pitchFamily="34" charset="0"/>
              </a:rPr>
              <a:t>color</a:t>
            </a:r>
            <a:r>
              <a:rPr lang="en-AU" altLang="en-US" sz="2167" dirty="0">
                <a:latin typeface="Lao UI" panose="020B0502040204020203" pitchFamily="34" charset="0"/>
                <a:cs typeface="Lao UI" panose="020B0502040204020203" pitchFamily="34" charset="0"/>
              </a:rPr>
              <a:t> photo (13 x 18cm at 180dpi) would be about 3Mb (1Mb for B/W </a:t>
            </a:r>
            <a:r>
              <a:rPr lang="en-AU" altLang="en-US" sz="2167" dirty="0" smtClean="0">
                <a:latin typeface="Lao UI" panose="020B0502040204020203" pitchFamily="34" charset="0"/>
                <a:cs typeface="Lao UI" panose="020B0502040204020203" pitchFamily="34" charset="0"/>
              </a:rPr>
              <a:t>grayscale</a:t>
            </a:r>
            <a:r>
              <a:rPr lang="en-AU" altLang="en-US" sz="2167" dirty="0">
                <a:latin typeface="Lao UI" panose="020B0502040204020203" pitchFamily="34" charset="0"/>
                <a:cs typeface="Lao UI" panose="020B0502040204020203" pitchFamily="34" charset="0"/>
              </a:rPr>
              <a:t>). </a:t>
            </a:r>
          </a:p>
          <a:p>
            <a:pPr marL="342900" indent="-342900" eaLnBrk="1" hangingPunct="1">
              <a:spcBef>
                <a:spcPct val="40000"/>
              </a:spcBef>
            </a:pPr>
            <a:r>
              <a:rPr lang="en-AU" altLang="en-US" sz="2167" dirty="0">
                <a:latin typeface="Lao UI" panose="020B0502040204020203" pitchFamily="34" charset="0"/>
                <a:cs typeface="Lao UI" panose="020B0502040204020203" pitchFamily="34" charset="0"/>
              </a:rPr>
              <a:t>Most web images are of very LOW resolution (72 dpi). Use images that are at least 300 dpi.</a:t>
            </a:r>
          </a:p>
          <a:p>
            <a:pPr eaLnBrk="1" hangingPunct="1">
              <a:spcBef>
                <a:spcPct val="40000"/>
              </a:spcBef>
              <a:buNone/>
            </a:pPr>
            <a:r>
              <a:rPr lang="en-AU" altLang="en-US" sz="2167" dirty="0">
                <a:latin typeface="Lao UI" panose="020B0502040204020203" pitchFamily="34" charset="0"/>
                <a:cs typeface="Lao UI" panose="020B0502040204020203" pitchFamily="34" charset="0"/>
              </a:rPr>
              <a:t>Notes about </a:t>
            </a:r>
            <a:r>
              <a:rPr lang="en-AU" altLang="en-US" sz="2167" dirty="0" smtClean="0">
                <a:latin typeface="Lao UI" panose="020B0502040204020203" pitchFamily="34" charset="0"/>
                <a:cs typeface="Lao UI" panose="020B0502040204020203" pitchFamily="34" charset="0"/>
              </a:rPr>
              <a:t>graphs:</a:t>
            </a:r>
          </a:p>
          <a:p>
            <a:pPr marL="342900" indent="-342900" eaLnBrk="1" hangingPunct="1">
              <a:spcBef>
                <a:spcPct val="40000"/>
              </a:spcBef>
            </a:pPr>
            <a:r>
              <a:rPr lang="en-AU" altLang="en-US" sz="2167" dirty="0" smtClean="0">
                <a:latin typeface="Lao UI" panose="020B0502040204020203" pitchFamily="34" charset="0"/>
                <a:cs typeface="Lao UI" panose="020B0502040204020203" pitchFamily="34" charset="0"/>
              </a:rPr>
              <a:t>For simple graphs use MS Excel, or create the graph directly in PowerPoint.</a:t>
            </a:r>
          </a:p>
          <a:p>
            <a:pPr marL="342900" indent="-342900" eaLnBrk="1" hangingPunct="1">
              <a:spcBef>
                <a:spcPct val="40000"/>
              </a:spcBef>
            </a:pPr>
            <a:r>
              <a:rPr lang="en-AU" altLang="en-US" sz="2167" dirty="0" smtClean="0">
                <a:latin typeface="Lao UI" panose="020B0502040204020203" pitchFamily="34" charset="0"/>
                <a:cs typeface="Lao UI" panose="020B0502040204020203" pitchFamily="34" charset="0"/>
              </a:rPr>
              <a:t>Graphs created using scientific </a:t>
            </a:r>
            <a:r>
              <a:rPr lang="en-AU" altLang="en-US" sz="2167" dirty="0">
                <a:latin typeface="Lao UI" panose="020B0502040204020203" pitchFamily="34" charset="0"/>
                <a:cs typeface="Lao UI" panose="020B0502040204020203" pitchFamily="34" charset="0"/>
              </a:rPr>
              <a:t>graphing programs (</a:t>
            </a:r>
            <a:r>
              <a:rPr lang="en-AU" altLang="en-US" sz="2167" dirty="0" smtClean="0">
                <a:latin typeface="Lao UI" panose="020B0502040204020203" pitchFamily="34" charset="0"/>
                <a:cs typeface="Lao UI" panose="020B0502040204020203" pitchFamily="34" charset="0"/>
              </a:rPr>
              <a:t>e.g., </a:t>
            </a:r>
            <a:r>
              <a:rPr lang="en-AU" altLang="en-US" sz="2167" dirty="0">
                <a:latin typeface="Lao UI" panose="020B0502040204020203" pitchFamily="34" charset="0"/>
                <a:cs typeface="Lao UI" panose="020B0502040204020203" pitchFamily="34" charset="0"/>
              </a:rPr>
              <a:t>Sigma Plot, Prism, SPSS, </a:t>
            </a:r>
            <a:r>
              <a:rPr lang="en-AU" altLang="en-US" sz="2167" dirty="0" err="1">
                <a:latin typeface="Lao UI" panose="020B0502040204020203" pitchFamily="34" charset="0"/>
                <a:cs typeface="Lao UI" panose="020B0502040204020203" pitchFamily="34" charset="0"/>
              </a:rPr>
              <a:t>Statistica</a:t>
            </a:r>
            <a:r>
              <a:rPr lang="en-AU" altLang="en-US" sz="2167" dirty="0">
                <a:latin typeface="Lao UI" panose="020B0502040204020203" pitchFamily="34" charset="0"/>
                <a:cs typeface="Lao UI" panose="020B0502040204020203" pitchFamily="34" charset="0"/>
              </a:rPr>
              <a:t>) should be </a:t>
            </a:r>
            <a:r>
              <a:rPr lang="en-AU" altLang="en-US" sz="2167" dirty="0" smtClean="0">
                <a:latin typeface="Lao UI" panose="020B0502040204020203" pitchFamily="34" charset="0"/>
                <a:cs typeface="Lao UI" panose="020B0502040204020203" pitchFamily="34" charset="0"/>
              </a:rPr>
              <a:t>exported as </a:t>
            </a:r>
            <a:r>
              <a:rPr lang="en-AU" altLang="en-US" sz="2167" dirty="0">
                <a:latin typeface="Lao UI" panose="020B0502040204020203" pitchFamily="34" charset="0"/>
                <a:cs typeface="Lao UI" panose="020B0502040204020203" pitchFamily="34" charset="0"/>
              </a:rPr>
              <a:t>JPEG or TIFF </a:t>
            </a:r>
            <a:r>
              <a:rPr lang="en-AU" altLang="en-US" sz="2167" dirty="0" smtClean="0">
                <a:latin typeface="Lao UI" panose="020B0502040204020203" pitchFamily="34" charset="0"/>
                <a:cs typeface="Lao UI" panose="020B0502040204020203" pitchFamily="34" charset="0"/>
              </a:rPr>
              <a:t>files if </a:t>
            </a:r>
            <a:r>
              <a:rPr lang="en-AU" altLang="en-US" sz="2167" dirty="0">
                <a:latin typeface="Lao UI" panose="020B0502040204020203" pitchFamily="34" charset="0"/>
                <a:cs typeface="Lao UI" panose="020B0502040204020203" pitchFamily="34" charset="0"/>
              </a:rPr>
              <a:t>possible. </a:t>
            </a:r>
          </a:p>
        </p:txBody>
      </p:sp>
      <p:sp>
        <p:nvSpPr>
          <p:cNvPr id="2053" name="Text Box 5"/>
          <p:cNvSpPr txBox="1">
            <a:spLocks noChangeArrowheads="1"/>
          </p:cNvSpPr>
          <p:nvPr/>
        </p:nvSpPr>
        <p:spPr bwMode="auto">
          <a:xfrm>
            <a:off x="525743" y="30127145"/>
            <a:ext cx="8453008" cy="2283702"/>
          </a:xfrm>
          <a:prstGeom prst="rect">
            <a:avLst/>
          </a:prstGeom>
          <a:solidFill>
            <a:schemeClr val="bg1"/>
          </a:solidFill>
          <a:ln w="28575">
            <a:solidFill>
              <a:srgbClr val="0000FF">
                <a:alpha val="96000"/>
              </a:srgbClr>
            </a:solidFill>
          </a:ln>
          <a:effectLst>
            <a:outerShdw blurRad="50800" dist="38100" dir="2700000" algn="tl" rotWithShape="0">
              <a:prstClr val="black">
                <a:alpha val="40000"/>
              </a:prstClr>
            </a:outerShdw>
          </a:effectLst>
          <a:extLst/>
        </p:spPr>
        <p:txBody>
          <a:bodyPr wrap="square" lIns="381000" tIns="228600" rIns="293550" bIns="228600">
            <a:spAutoFit/>
          </a:bodyPr>
          <a:lstStyle>
            <a:lvl1pPr eaLnBrk="0" hangingPunct="0">
              <a:spcBef>
                <a:spcPct val="20000"/>
              </a:spcBef>
              <a:buFont typeface="Arial" charset="0"/>
              <a:buChar char="•"/>
              <a:defRPr sz="14600">
                <a:solidFill>
                  <a:schemeClr val="tx1"/>
                </a:solidFill>
                <a:latin typeface="Calibri" pitchFamily="-112" charset="0"/>
                <a:ea typeface="ＭＳ Ｐゴシック" pitchFamily="-112" charset="-128"/>
              </a:defRPr>
            </a:lvl1pPr>
            <a:lvl2pPr marL="742950" indent="-285750" eaLnBrk="0" hangingPunct="0">
              <a:spcBef>
                <a:spcPct val="20000"/>
              </a:spcBef>
              <a:buFont typeface="Arial" charset="0"/>
              <a:buChar char="–"/>
              <a:defRPr sz="12800">
                <a:solidFill>
                  <a:schemeClr val="tx1"/>
                </a:solidFill>
                <a:latin typeface="Calibri" pitchFamily="-112" charset="0"/>
                <a:ea typeface="ＭＳ Ｐゴシック" pitchFamily="-112" charset="-128"/>
              </a:defRPr>
            </a:lvl2pPr>
            <a:lvl3pPr marL="1143000" indent="-228600" eaLnBrk="0" hangingPunct="0">
              <a:spcBef>
                <a:spcPct val="20000"/>
              </a:spcBef>
              <a:buFont typeface="Arial" charset="0"/>
              <a:buChar char="•"/>
              <a:defRPr sz="11000">
                <a:solidFill>
                  <a:schemeClr val="tx1"/>
                </a:solidFill>
                <a:latin typeface="Calibri" pitchFamily="-112" charset="0"/>
                <a:ea typeface="ＭＳ Ｐゴシック" pitchFamily="-112" charset="-128"/>
              </a:defRPr>
            </a:lvl3pPr>
            <a:lvl4pPr marL="1600200" indent="-228600" eaLnBrk="0" hangingPunct="0">
              <a:spcBef>
                <a:spcPct val="20000"/>
              </a:spcBef>
              <a:buFont typeface="Arial" charset="0"/>
              <a:buChar char="–"/>
              <a:defRPr sz="9100">
                <a:solidFill>
                  <a:schemeClr val="tx1"/>
                </a:solidFill>
                <a:latin typeface="Calibri" pitchFamily="-112" charset="0"/>
                <a:ea typeface="ＭＳ Ｐゴシック" pitchFamily="-112" charset="-128"/>
              </a:defRPr>
            </a:lvl4pPr>
            <a:lvl5pPr marL="2057400" indent="-228600" eaLnBrk="0" hangingPunct="0">
              <a:spcBef>
                <a:spcPct val="20000"/>
              </a:spcBef>
              <a:buFont typeface="Arial" charset="0"/>
              <a:buChar char="»"/>
              <a:defRPr sz="9100">
                <a:solidFill>
                  <a:schemeClr val="tx1"/>
                </a:solidFill>
                <a:latin typeface="Calibri" pitchFamily="-112" charset="0"/>
                <a:ea typeface="ＭＳ Ｐゴシック" pitchFamily="-112" charset="-128"/>
              </a:defRPr>
            </a:lvl5pPr>
            <a:lvl6pPr marL="25146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6pPr>
            <a:lvl7pPr marL="29718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7pPr>
            <a:lvl8pPr marL="34290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8pPr>
            <a:lvl9pPr marL="38862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9pPr>
          </a:lstStyle>
          <a:p>
            <a:pPr algn="ctr" eaLnBrk="1" hangingPunct="1">
              <a:spcBef>
                <a:spcPct val="40000"/>
              </a:spcBef>
              <a:buFontTx/>
              <a:buNone/>
            </a:pPr>
            <a:r>
              <a:rPr lang="en-AU" altLang="en-US" sz="3200" b="1" dirty="0">
                <a:solidFill>
                  <a:srgbClr val="7030A0"/>
                </a:solidFill>
                <a:latin typeface="Lao UI" panose="020B0502040204020203" pitchFamily="34" charset="0"/>
                <a:cs typeface="Lao UI" panose="020B0502040204020203" pitchFamily="34" charset="0"/>
              </a:rPr>
              <a:t>PRINTING INFORMATION</a:t>
            </a:r>
          </a:p>
          <a:p>
            <a:pPr eaLnBrk="1" hangingPunct="1">
              <a:spcBef>
                <a:spcPct val="40000"/>
              </a:spcBef>
              <a:buFontTx/>
              <a:buNone/>
            </a:pPr>
            <a:r>
              <a:rPr lang="en-AU" altLang="en-US" sz="1800" dirty="0" smtClean="0">
                <a:solidFill>
                  <a:srgbClr val="7030A0"/>
                </a:solidFill>
                <a:latin typeface="Lao UI" panose="020B0502040204020203" pitchFamily="34" charset="0"/>
                <a:cs typeface="Lao UI" panose="020B0502040204020203" pitchFamily="34" charset="0"/>
              </a:rPr>
              <a:t>For </a:t>
            </a:r>
            <a:r>
              <a:rPr lang="en-AU" altLang="en-US" sz="1800" dirty="0">
                <a:solidFill>
                  <a:srgbClr val="7030A0"/>
                </a:solidFill>
                <a:latin typeface="Lao UI" panose="020B0502040204020203" pitchFamily="34" charset="0"/>
                <a:cs typeface="Lao UI" panose="020B0502040204020203" pitchFamily="34" charset="0"/>
              </a:rPr>
              <a:t>poster printing questions contact Geography GIS Lab Manager </a:t>
            </a:r>
            <a:r>
              <a:rPr lang="en-AU" altLang="en-US" sz="1800" dirty="0" smtClean="0">
                <a:solidFill>
                  <a:srgbClr val="7030A0"/>
                </a:solidFill>
                <a:latin typeface="Lao UI" panose="020B0502040204020203" pitchFamily="34" charset="0"/>
                <a:cs typeface="Lao UI" panose="020B0502040204020203" pitchFamily="34" charset="0"/>
              </a:rPr>
              <a:t>Scott Winslow </a:t>
            </a:r>
            <a:r>
              <a:rPr lang="en-AU" altLang="en-US" sz="1800" dirty="0">
                <a:solidFill>
                  <a:srgbClr val="7030A0"/>
                </a:solidFill>
                <a:latin typeface="Lao UI" panose="020B0502040204020203" pitchFamily="34" charset="0"/>
                <a:cs typeface="Lao UI" panose="020B0502040204020203" pitchFamily="34" charset="0"/>
              </a:rPr>
              <a:t>at </a:t>
            </a:r>
            <a:r>
              <a:rPr lang="en-AU" altLang="en-US" sz="1800" dirty="0" smtClean="0">
                <a:solidFill>
                  <a:srgbClr val="7030A0"/>
                </a:solidFill>
                <a:latin typeface="Lao UI" panose="020B0502040204020203" pitchFamily="34" charset="0"/>
                <a:cs typeface="Lao UI" panose="020B0502040204020203" pitchFamily="34" charset="0"/>
                <a:hlinkClick r:id="rId2"/>
              </a:rPr>
              <a:t>scott.winslow@csulb.edu</a:t>
            </a:r>
            <a:endParaRPr lang="en-AU" altLang="en-US" sz="1800" dirty="0">
              <a:solidFill>
                <a:srgbClr val="7030A0"/>
              </a:solidFill>
              <a:latin typeface="Lao UI" panose="020B0502040204020203" pitchFamily="34" charset="0"/>
              <a:cs typeface="Lao UI" panose="020B0502040204020203" pitchFamily="34" charset="0"/>
            </a:endParaRPr>
          </a:p>
          <a:p>
            <a:pPr eaLnBrk="1" hangingPunct="1">
              <a:spcBef>
                <a:spcPct val="40000"/>
              </a:spcBef>
              <a:buFontTx/>
              <a:buNone/>
            </a:pPr>
            <a:r>
              <a:rPr lang="en-AU" altLang="en-US" sz="1800" dirty="0" smtClean="0">
                <a:solidFill>
                  <a:srgbClr val="7030A0"/>
                </a:solidFill>
                <a:latin typeface="Lao UI" panose="020B0502040204020203" pitchFamily="34" charset="0"/>
                <a:cs typeface="Lao UI" panose="020B0502040204020203" pitchFamily="34" charset="0"/>
              </a:rPr>
              <a:t>Make </a:t>
            </a:r>
            <a:r>
              <a:rPr lang="en-AU" altLang="en-US" sz="1800" dirty="0">
                <a:solidFill>
                  <a:srgbClr val="7030A0"/>
                </a:solidFill>
                <a:latin typeface="Lao UI" panose="020B0502040204020203" pitchFamily="34" charset="0"/>
                <a:cs typeface="Lao UI" panose="020B0502040204020203" pitchFamily="34" charset="0"/>
              </a:rPr>
              <a:t>sure to remove this text box and all other template text and images from the poster before submitting for printing</a:t>
            </a:r>
            <a:r>
              <a:rPr lang="en-AU" altLang="en-US" sz="1800" dirty="0">
                <a:solidFill>
                  <a:srgbClr val="7030A0"/>
                </a:solidFill>
                <a:latin typeface="Lao UI" panose="020B0502040204020203" pitchFamily="34" charset="0"/>
                <a:cs typeface="Lao UI" panose="020B0502040204020203" pitchFamily="34" charset="0"/>
              </a:rPr>
              <a:t>.</a:t>
            </a:r>
            <a:endParaRPr lang="en-AU" altLang="en-US" sz="1800" dirty="0">
              <a:solidFill>
                <a:srgbClr val="7030A0"/>
              </a:solidFill>
              <a:latin typeface="Lao UI" panose="020B0502040204020203" pitchFamily="34" charset="0"/>
              <a:cs typeface="Lao UI" panose="020B0502040204020203" pitchFamily="34" charset="0"/>
            </a:endParaRPr>
          </a:p>
        </p:txBody>
      </p:sp>
      <p:sp>
        <p:nvSpPr>
          <p:cNvPr id="2056" name="Text Box 10"/>
          <p:cNvSpPr txBox="1">
            <a:spLocks noChangeArrowheads="1"/>
          </p:cNvSpPr>
          <p:nvPr/>
        </p:nvSpPr>
        <p:spPr bwMode="auto">
          <a:xfrm>
            <a:off x="270648" y="20008392"/>
            <a:ext cx="8516532" cy="4327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93550" tIns="293550" rIns="293550" bIns="293550">
            <a:spAutoFit/>
          </a:bodyPr>
          <a:lstStyle>
            <a:lvl1pPr eaLnBrk="0" hangingPunct="0">
              <a:spcBef>
                <a:spcPct val="20000"/>
              </a:spcBef>
              <a:buFont typeface="Arial" charset="0"/>
              <a:buChar char="•"/>
              <a:defRPr sz="14600">
                <a:solidFill>
                  <a:schemeClr val="tx1"/>
                </a:solidFill>
                <a:latin typeface="Calibri" pitchFamily="-112" charset="0"/>
                <a:ea typeface="ＭＳ Ｐゴシック" pitchFamily="-112" charset="-128"/>
              </a:defRPr>
            </a:lvl1pPr>
            <a:lvl2pPr marL="742950" indent="-285750" eaLnBrk="0" hangingPunct="0">
              <a:spcBef>
                <a:spcPct val="20000"/>
              </a:spcBef>
              <a:buFont typeface="Arial" charset="0"/>
              <a:buChar char="–"/>
              <a:defRPr sz="12800">
                <a:solidFill>
                  <a:schemeClr val="tx1"/>
                </a:solidFill>
                <a:latin typeface="Calibri" pitchFamily="-112" charset="0"/>
                <a:ea typeface="ＭＳ Ｐゴシック" pitchFamily="-112" charset="-128"/>
              </a:defRPr>
            </a:lvl2pPr>
            <a:lvl3pPr marL="1143000" indent="-228600" eaLnBrk="0" hangingPunct="0">
              <a:spcBef>
                <a:spcPct val="20000"/>
              </a:spcBef>
              <a:buFont typeface="Arial" charset="0"/>
              <a:buChar char="•"/>
              <a:defRPr sz="11000">
                <a:solidFill>
                  <a:schemeClr val="tx1"/>
                </a:solidFill>
                <a:latin typeface="Calibri" pitchFamily="-112" charset="0"/>
                <a:ea typeface="ＭＳ Ｐゴシック" pitchFamily="-112" charset="-128"/>
              </a:defRPr>
            </a:lvl3pPr>
            <a:lvl4pPr marL="1600200" indent="-228600" eaLnBrk="0" hangingPunct="0">
              <a:spcBef>
                <a:spcPct val="20000"/>
              </a:spcBef>
              <a:buFont typeface="Arial" charset="0"/>
              <a:buChar char="–"/>
              <a:defRPr sz="9100">
                <a:solidFill>
                  <a:schemeClr val="tx1"/>
                </a:solidFill>
                <a:latin typeface="Calibri" pitchFamily="-112" charset="0"/>
                <a:ea typeface="ＭＳ Ｐゴシック" pitchFamily="-112" charset="-128"/>
              </a:defRPr>
            </a:lvl4pPr>
            <a:lvl5pPr marL="2057400" indent="-228600" eaLnBrk="0" hangingPunct="0">
              <a:spcBef>
                <a:spcPct val="20000"/>
              </a:spcBef>
              <a:buFont typeface="Arial" charset="0"/>
              <a:buChar char="»"/>
              <a:defRPr sz="9100">
                <a:solidFill>
                  <a:schemeClr val="tx1"/>
                </a:solidFill>
                <a:latin typeface="Calibri" pitchFamily="-112" charset="0"/>
                <a:ea typeface="ＭＳ Ｐゴシック" pitchFamily="-112" charset="-128"/>
              </a:defRPr>
            </a:lvl5pPr>
            <a:lvl6pPr marL="25146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6pPr>
            <a:lvl7pPr marL="29718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7pPr>
            <a:lvl8pPr marL="34290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8pPr>
            <a:lvl9pPr marL="38862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9pPr>
          </a:lstStyle>
          <a:p>
            <a:pPr eaLnBrk="1" hangingPunct="1">
              <a:buFontTx/>
              <a:buNone/>
            </a:pPr>
            <a:r>
              <a:rPr lang="en-AU" altLang="en-US" sz="2167" dirty="0">
                <a:latin typeface="Lao UI" panose="020B0502040204020203" pitchFamily="34" charset="0"/>
                <a:cs typeface="Lao UI" panose="020B0502040204020203" pitchFamily="34" charset="0"/>
              </a:rPr>
              <a:t>How to use this poster template…</a:t>
            </a:r>
          </a:p>
          <a:p>
            <a:pPr eaLnBrk="1" hangingPunct="1">
              <a:spcBef>
                <a:spcPct val="40000"/>
              </a:spcBef>
              <a:buFontTx/>
              <a:buNone/>
            </a:pPr>
            <a:r>
              <a:rPr lang="en-AU" altLang="en-US" sz="2167" dirty="0">
                <a:latin typeface="Lao UI" panose="020B0502040204020203" pitchFamily="34" charset="0"/>
                <a:cs typeface="Lao UI" panose="020B0502040204020203" pitchFamily="34" charset="0"/>
              </a:rPr>
              <a:t>Simply highlight this text and replace it by typing in your own text, or copy and paste your text from a MS Word document or a PowerPoint slide presentation. </a:t>
            </a:r>
          </a:p>
          <a:p>
            <a:pPr eaLnBrk="1" hangingPunct="1">
              <a:spcBef>
                <a:spcPct val="40000"/>
              </a:spcBef>
              <a:buFontTx/>
              <a:buNone/>
            </a:pPr>
            <a:r>
              <a:rPr lang="en-AU" altLang="en-US" sz="2167" dirty="0">
                <a:latin typeface="Lao UI" panose="020B0502040204020203" pitchFamily="34" charset="0"/>
                <a:cs typeface="Lao UI" panose="020B0502040204020203" pitchFamily="34" charset="0"/>
              </a:rPr>
              <a:t>The sub-title text boxes can be moved up or down depending on how big or small your ‘Introduction’, ‘Aim’, ‘Method’, ‘Results’ and ‘Conclusion’ are. You can change the sections to suit your specific research project. </a:t>
            </a:r>
          </a:p>
          <a:p>
            <a:pPr eaLnBrk="1" hangingPunct="1">
              <a:spcBef>
                <a:spcPct val="40000"/>
              </a:spcBef>
              <a:buFontTx/>
              <a:buNone/>
            </a:pPr>
            <a:r>
              <a:rPr lang="en-AU" altLang="en-US" sz="2167" dirty="0">
                <a:latin typeface="Lao UI" panose="020B0502040204020203" pitchFamily="34" charset="0"/>
                <a:cs typeface="Lao UI" panose="020B0502040204020203" pitchFamily="34" charset="0"/>
              </a:rPr>
              <a:t>The </a:t>
            </a:r>
            <a:r>
              <a:rPr lang="en-AU" altLang="en-US" sz="2167" dirty="0" err="1">
                <a:latin typeface="Lao UI" panose="020B0502040204020203" pitchFamily="34" charset="0"/>
                <a:cs typeface="Lao UI" panose="020B0502040204020203" pitchFamily="34" charset="0"/>
              </a:rPr>
              <a:t>color</a:t>
            </a:r>
            <a:r>
              <a:rPr lang="en-AU" altLang="en-US" sz="2167" dirty="0">
                <a:latin typeface="Lao UI" panose="020B0502040204020203" pitchFamily="34" charset="0"/>
                <a:cs typeface="Lao UI" panose="020B0502040204020203" pitchFamily="34" charset="0"/>
              </a:rPr>
              <a:t> of the text, title and poster background can be changed to the </a:t>
            </a:r>
            <a:r>
              <a:rPr lang="en-AU" altLang="en-US" sz="2167" dirty="0" err="1">
                <a:latin typeface="Lao UI" panose="020B0502040204020203" pitchFamily="34" charset="0"/>
                <a:cs typeface="Lao UI" panose="020B0502040204020203" pitchFamily="34" charset="0"/>
              </a:rPr>
              <a:t>color</a:t>
            </a:r>
            <a:r>
              <a:rPr lang="en-AU" altLang="en-US" sz="2167" dirty="0">
                <a:latin typeface="Lao UI" panose="020B0502040204020203" pitchFamily="34" charset="0"/>
                <a:cs typeface="Lao UI" panose="020B0502040204020203" pitchFamily="34" charset="0"/>
              </a:rPr>
              <a:t> of your choice.</a:t>
            </a:r>
          </a:p>
        </p:txBody>
      </p:sp>
      <p:sp>
        <p:nvSpPr>
          <p:cNvPr id="108" name="Text Box 21"/>
          <p:cNvSpPr txBox="1">
            <a:spLocks noChangeArrowheads="1"/>
          </p:cNvSpPr>
          <p:nvPr/>
        </p:nvSpPr>
        <p:spPr bwMode="auto">
          <a:xfrm>
            <a:off x="18382775" y="20097458"/>
            <a:ext cx="8718944" cy="951842"/>
          </a:xfrm>
          <a:prstGeom prst="rect">
            <a:avLst/>
          </a:prstGeom>
          <a:noFill/>
          <a:ln w="9525">
            <a:noFill/>
            <a:miter lim="800000"/>
            <a:headEnd/>
            <a:tailEnd/>
          </a:ln>
        </p:spPr>
        <p:txBody>
          <a:bodyPr wrap="square" lIns="293550" tIns="293550" rIns="293550" bIns="293550">
            <a:spAutoFit/>
          </a:bodyPr>
          <a:lstStyle/>
          <a:p>
            <a:pPr defTabSz="1741634" fontAlgn="auto">
              <a:spcBef>
                <a:spcPct val="10000"/>
              </a:spcBef>
              <a:spcAft>
                <a:spcPts val="0"/>
              </a:spcAft>
              <a:tabLst>
                <a:tab pos="431942" algn="l"/>
              </a:tabLst>
              <a:defRPr/>
            </a:pPr>
            <a:r>
              <a:rPr lang="en-US" sz="2333" dirty="0">
                <a:latin typeface="Lao UI" panose="020B0502040204020203" pitchFamily="34" charset="0"/>
                <a:ea typeface="+mn-ea"/>
                <a:cs typeface="Lao UI" panose="020B0502040204020203" pitchFamily="34" charset="0"/>
              </a:rPr>
              <a:t>Concluding remarks can be included here.</a:t>
            </a:r>
          </a:p>
        </p:txBody>
      </p:sp>
      <p:sp>
        <p:nvSpPr>
          <p:cNvPr id="2059" name="Rectangle 29"/>
          <p:cNvSpPr>
            <a:spLocks noChangeArrowheads="1"/>
          </p:cNvSpPr>
          <p:nvPr/>
        </p:nvSpPr>
        <p:spPr bwMode="auto">
          <a:xfrm>
            <a:off x="-56146" y="4663232"/>
            <a:ext cx="27432000" cy="203729"/>
          </a:xfrm>
          <a:prstGeom prst="rect">
            <a:avLst/>
          </a:prstGeom>
          <a:gradFill rotWithShape="0">
            <a:gsLst>
              <a:gs pos="0">
                <a:schemeClr val="bg2">
                  <a:lumMod val="50000"/>
                </a:schemeClr>
              </a:gs>
              <a:gs pos="50000">
                <a:srgbClr val="FFCC66"/>
              </a:gs>
              <a:gs pos="100000">
                <a:schemeClr val="bg2">
                  <a:lumMod val="50000"/>
                </a:schemeClr>
              </a:gs>
            </a:gsLst>
            <a:lin ang="0" scaled="1"/>
          </a:gradFill>
          <a:ln>
            <a:noFill/>
          </a:ln>
          <a:extLst/>
        </p:spPr>
        <p:txBody>
          <a:bodyPr wrap="none" lIns="74562" tIns="37281" rIns="74562" bIns="37281" anchor="ctr"/>
          <a:lstStyle>
            <a:lvl1pPr eaLnBrk="0" hangingPunct="0">
              <a:spcBef>
                <a:spcPct val="20000"/>
              </a:spcBef>
              <a:buFont typeface="Arial" charset="0"/>
              <a:buChar char="•"/>
              <a:defRPr sz="14600">
                <a:solidFill>
                  <a:schemeClr val="tx1"/>
                </a:solidFill>
                <a:latin typeface="Calibri" pitchFamily="-112" charset="0"/>
                <a:ea typeface="ＭＳ Ｐゴシック" pitchFamily="-112" charset="-128"/>
              </a:defRPr>
            </a:lvl1pPr>
            <a:lvl2pPr marL="742950" indent="-285750" eaLnBrk="0" hangingPunct="0">
              <a:spcBef>
                <a:spcPct val="20000"/>
              </a:spcBef>
              <a:buFont typeface="Arial" charset="0"/>
              <a:buChar char="–"/>
              <a:defRPr sz="12800">
                <a:solidFill>
                  <a:schemeClr val="tx1"/>
                </a:solidFill>
                <a:latin typeface="Calibri" pitchFamily="-112" charset="0"/>
                <a:ea typeface="ＭＳ Ｐゴシック" pitchFamily="-112" charset="-128"/>
              </a:defRPr>
            </a:lvl2pPr>
            <a:lvl3pPr marL="1143000" indent="-228600" eaLnBrk="0" hangingPunct="0">
              <a:spcBef>
                <a:spcPct val="20000"/>
              </a:spcBef>
              <a:buFont typeface="Arial" charset="0"/>
              <a:buChar char="•"/>
              <a:defRPr sz="11000">
                <a:solidFill>
                  <a:schemeClr val="tx1"/>
                </a:solidFill>
                <a:latin typeface="Calibri" pitchFamily="-112" charset="0"/>
                <a:ea typeface="ＭＳ Ｐゴシック" pitchFamily="-112" charset="-128"/>
              </a:defRPr>
            </a:lvl3pPr>
            <a:lvl4pPr marL="1600200" indent="-228600" eaLnBrk="0" hangingPunct="0">
              <a:spcBef>
                <a:spcPct val="20000"/>
              </a:spcBef>
              <a:buFont typeface="Arial" charset="0"/>
              <a:buChar char="–"/>
              <a:defRPr sz="9100">
                <a:solidFill>
                  <a:schemeClr val="tx1"/>
                </a:solidFill>
                <a:latin typeface="Calibri" pitchFamily="-112" charset="0"/>
                <a:ea typeface="ＭＳ Ｐゴシック" pitchFamily="-112" charset="-128"/>
              </a:defRPr>
            </a:lvl4pPr>
            <a:lvl5pPr marL="2057400" indent="-228600" eaLnBrk="0" hangingPunct="0">
              <a:spcBef>
                <a:spcPct val="20000"/>
              </a:spcBef>
              <a:buFont typeface="Arial" charset="0"/>
              <a:buChar char="»"/>
              <a:defRPr sz="9100">
                <a:solidFill>
                  <a:schemeClr val="tx1"/>
                </a:solidFill>
                <a:latin typeface="Calibri" pitchFamily="-112" charset="0"/>
                <a:ea typeface="ＭＳ Ｐゴシック" pitchFamily="-112" charset="-128"/>
              </a:defRPr>
            </a:lvl5pPr>
            <a:lvl6pPr marL="25146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6pPr>
            <a:lvl7pPr marL="29718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7pPr>
            <a:lvl8pPr marL="34290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8pPr>
            <a:lvl9pPr marL="38862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9pPr>
          </a:lstStyle>
          <a:p>
            <a:pPr eaLnBrk="1" hangingPunct="1">
              <a:spcBef>
                <a:spcPct val="0"/>
              </a:spcBef>
              <a:buFontTx/>
              <a:buNone/>
            </a:pPr>
            <a:endParaRPr lang="en-US" altLang="en-US" sz="6833">
              <a:latin typeface="Lao UI" panose="020B0502040204020203" pitchFamily="34" charset="0"/>
              <a:cs typeface="Lao UI" panose="020B0502040204020203" pitchFamily="34" charset="0"/>
            </a:endParaRPr>
          </a:p>
        </p:txBody>
      </p:sp>
      <p:sp>
        <p:nvSpPr>
          <p:cNvPr id="2063" name="Text Box 41"/>
          <p:cNvSpPr txBox="1">
            <a:spLocks noChangeArrowheads="1"/>
          </p:cNvSpPr>
          <p:nvPr/>
        </p:nvSpPr>
        <p:spPr bwMode="auto">
          <a:xfrm>
            <a:off x="23691765" y="14443250"/>
            <a:ext cx="2938144" cy="41445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46775" tIns="146775" rIns="146775" bIns="146775">
            <a:spAutoFit/>
          </a:bodyPr>
          <a:lstStyle>
            <a:lvl1pPr eaLnBrk="0" hangingPunct="0">
              <a:spcBef>
                <a:spcPct val="20000"/>
              </a:spcBef>
              <a:buFont typeface="Arial" charset="0"/>
              <a:buChar char="•"/>
              <a:defRPr sz="14600">
                <a:solidFill>
                  <a:schemeClr val="tx1"/>
                </a:solidFill>
                <a:latin typeface="Calibri" pitchFamily="-112" charset="0"/>
                <a:ea typeface="ＭＳ Ｐゴシック" pitchFamily="-112" charset="-128"/>
              </a:defRPr>
            </a:lvl1pPr>
            <a:lvl2pPr marL="742950" indent="-285750" eaLnBrk="0" hangingPunct="0">
              <a:spcBef>
                <a:spcPct val="20000"/>
              </a:spcBef>
              <a:buFont typeface="Arial" charset="0"/>
              <a:buChar char="–"/>
              <a:defRPr sz="12800">
                <a:solidFill>
                  <a:schemeClr val="tx1"/>
                </a:solidFill>
                <a:latin typeface="Calibri" pitchFamily="-112" charset="0"/>
                <a:ea typeface="ＭＳ Ｐゴシック" pitchFamily="-112" charset="-128"/>
              </a:defRPr>
            </a:lvl2pPr>
            <a:lvl3pPr marL="1143000" indent="-228600" eaLnBrk="0" hangingPunct="0">
              <a:spcBef>
                <a:spcPct val="20000"/>
              </a:spcBef>
              <a:buFont typeface="Arial" charset="0"/>
              <a:buChar char="•"/>
              <a:defRPr sz="11000">
                <a:solidFill>
                  <a:schemeClr val="tx1"/>
                </a:solidFill>
                <a:latin typeface="Calibri" pitchFamily="-112" charset="0"/>
                <a:ea typeface="ＭＳ Ｐゴシック" pitchFamily="-112" charset="-128"/>
              </a:defRPr>
            </a:lvl3pPr>
            <a:lvl4pPr marL="1600200" indent="-228600" eaLnBrk="0" hangingPunct="0">
              <a:spcBef>
                <a:spcPct val="20000"/>
              </a:spcBef>
              <a:buFont typeface="Arial" charset="0"/>
              <a:buChar char="–"/>
              <a:defRPr sz="9100">
                <a:solidFill>
                  <a:schemeClr val="tx1"/>
                </a:solidFill>
                <a:latin typeface="Calibri" pitchFamily="-112" charset="0"/>
                <a:ea typeface="ＭＳ Ｐゴシック" pitchFamily="-112" charset="-128"/>
              </a:defRPr>
            </a:lvl4pPr>
            <a:lvl5pPr marL="2057400" indent="-228600" eaLnBrk="0" hangingPunct="0">
              <a:spcBef>
                <a:spcPct val="20000"/>
              </a:spcBef>
              <a:buFont typeface="Arial" charset="0"/>
              <a:buChar char="»"/>
              <a:defRPr sz="9100">
                <a:solidFill>
                  <a:schemeClr val="tx1"/>
                </a:solidFill>
                <a:latin typeface="Calibri" pitchFamily="-112" charset="0"/>
                <a:ea typeface="ＭＳ Ｐゴシック" pitchFamily="-112" charset="-128"/>
              </a:defRPr>
            </a:lvl5pPr>
            <a:lvl6pPr marL="25146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6pPr>
            <a:lvl7pPr marL="29718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7pPr>
            <a:lvl8pPr marL="34290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8pPr>
            <a:lvl9pPr marL="38862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9pPr>
          </a:lstStyle>
          <a:p>
            <a:pPr eaLnBrk="1" hangingPunct="1">
              <a:spcBef>
                <a:spcPct val="0"/>
              </a:spcBef>
              <a:buFontTx/>
              <a:buNone/>
            </a:pPr>
            <a:r>
              <a:rPr lang="en-US" altLang="en-US" sz="1667" b="1" dirty="0" smtClean="0">
                <a:latin typeface="Lao UI" panose="020B0502040204020203" pitchFamily="34" charset="0"/>
                <a:cs typeface="Lao UI" panose="020B0502040204020203" pitchFamily="34" charset="0"/>
              </a:rPr>
              <a:t>Figures </a:t>
            </a:r>
            <a:r>
              <a:rPr lang="en-US" altLang="en-US" sz="1667" b="1" dirty="0">
                <a:latin typeface="Lao UI" panose="020B0502040204020203" pitchFamily="34" charset="0"/>
                <a:cs typeface="Lao UI" panose="020B0502040204020203" pitchFamily="34" charset="0"/>
              </a:rPr>
              <a:t>5A and </a:t>
            </a:r>
            <a:r>
              <a:rPr lang="en-US" altLang="en-US" sz="1667" b="1" dirty="0" smtClean="0">
                <a:latin typeface="Lao UI" panose="020B0502040204020203" pitchFamily="34" charset="0"/>
                <a:cs typeface="Lao UI" panose="020B0502040204020203" pitchFamily="34" charset="0"/>
              </a:rPr>
              <a:t>5B</a:t>
            </a:r>
            <a:r>
              <a:rPr lang="en-US" altLang="en-US" sz="1667" b="1" dirty="0">
                <a:latin typeface="Lao UI" panose="020B0502040204020203" pitchFamily="34" charset="0"/>
                <a:cs typeface="Lao UI" panose="020B0502040204020203" pitchFamily="34" charset="0"/>
              </a:rPr>
              <a:t>. </a:t>
            </a:r>
            <a:r>
              <a:rPr lang="en-US" altLang="en-US" sz="1667" i="1" dirty="0">
                <a:latin typeface="Lao UI" panose="020B0502040204020203" pitchFamily="34" charset="0"/>
                <a:cs typeface="Lao UI" panose="020B0502040204020203" pitchFamily="34" charset="0"/>
              </a:rPr>
              <a:t>Make sure legends have enough detail to fully explain to the viewer what the results are. Note </a:t>
            </a:r>
            <a:r>
              <a:rPr lang="en-US" altLang="en-US" sz="1667" i="1" dirty="0" smtClean="0">
                <a:latin typeface="Lao UI" panose="020B0502040204020203" pitchFamily="34" charset="0"/>
                <a:cs typeface="Lao UI" panose="020B0502040204020203" pitchFamily="34" charset="0"/>
              </a:rPr>
              <a:t>that, </a:t>
            </a:r>
            <a:r>
              <a:rPr lang="en-US" altLang="en-US" sz="1667" i="1" dirty="0">
                <a:latin typeface="Lao UI" panose="020B0502040204020203" pitchFamily="34" charset="0"/>
                <a:cs typeface="Lao UI" panose="020B0502040204020203" pitchFamily="34" charset="0"/>
              </a:rPr>
              <a:t>for </a:t>
            </a:r>
            <a:r>
              <a:rPr lang="en-US" altLang="en-US" sz="1667" i="1" dirty="0" smtClean="0">
                <a:latin typeface="Lao UI" panose="020B0502040204020203" pitchFamily="34" charset="0"/>
                <a:cs typeface="Lao UI" panose="020B0502040204020203" pitchFamily="34" charset="0"/>
              </a:rPr>
              <a:t>posters, </a:t>
            </a:r>
            <a:r>
              <a:rPr lang="en-US" altLang="en-US" sz="1667" i="1" dirty="0">
                <a:latin typeface="Lao UI" panose="020B0502040204020203" pitchFamily="34" charset="0"/>
                <a:cs typeface="Lao UI" panose="020B0502040204020203" pitchFamily="34" charset="0"/>
              </a:rPr>
              <a:t>it is good to put some “Materials and </a:t>
            </a:r>
            <a:r>
              <a:rPr lang="en-US" altLang="en-US" sz="1667" i="1" dirty="0" smtClean="0">
                <a:latin typeface="Lao UI" panose="020B0502040204020203" pitchFamily="34" charset="0"/>
                <a:cs typeface="Lao UI" panose="020B0502040204020203" pitchFamily="34" charset="0"/>
              </a:rPr>
              <a:t>Methods</a:t>
            </a:r>
            <a:r>
              <a:rPr lang="en-US" altLang="en-US" sz="1667" i="1" dirty="0">
                <a:latin typeface="Lao UI" panose="020B0502040204020203" pitchFamily="34" charset="0"/>
                <a:cs typeface="Lao UI" panose="020B0502040204020203" pitchFamily="34" charset="0"/>
              </a:rPr>
              <a:t>” information within the figure legends or onto the figures </a:t>
            </a:r>
            <a:r>
              <a:rPr lang="en-US" altLang="en-US" sz="1667" i="1" dirty="0" smtClean="0">
                <a:latin typeface="Lao UI" panose="020B0502040204020203" pitchFamily="34" charset="0"/>
                <a:cs typeface="Lao UI" panose="020B0502040204020203" pitchFamily="34" charset="0"/>
              </a:rPr>
              <a:t>themselves.  This allows </a:t>
            </a:r>
            <a:r>
              <a:rPr lang="en-US" altLang="en-US" sz="1667" i="1" dirty="0">
                <a:latin typeface="Lao UI" panose="020B0502040204020203" pitchFamily="34" charset="0"/>
                <a:cs typeface="Lao UI" panose="020B0502040204020203" pitchFamily="34" charset="0"/>
              </a:rPr>
              <a:t>the text be shorter, and gives viewer a sense of the </a:t>
            </a:r>
            <a:r>
              <a:rPr lang="en-US" altLang="en-US" sz="1667" i="1" dirty="0" smtClean="0">
                <a:latin typeface="Lao UI" panose="020B0502040204020203" pitchFamily="34" charset="0"/>
                <a:cs typeface="Lao UI" panose="020B0502040204020203" pitchFamily="34" charset="0"/>
              </a:rPr>
              <a:t>project results even </a:t>
            </a:r>
            <a:r>
              <a:rPr lang="en-US" altLang="en-US" sz="1667" i="1" dirty="0">
                <a:latin typeface="Lao UI" panose="020B0502040204020203" pitchFamily="34" charset="0"/>
                <a:cs typeface="Lao UI" panose="020B0502040204020203" pitchFamily="34" charset="0"/>
              </a:rPr>
              <a:t>if they have skipped directly to figures. </a:t>
            </a:r>
            <a:endParaRPr lang="en-AU" altLang="en-US" sz="1667" i="1" dirty="0">
              <a:latin typeface="Lao UI" panose="020B0502040204020203" pitchFamily="34" charset="0"/>
              <a:cs typeface="Lao UI" panose="020B0502040204020203" pitchFamily="34" charset="0"/>
            </a:endParaRPr>
          </a:p>
        </p:txBody>
      </p:sp>
      <p:grpSp>
        <p:nvGrpSpPr>
          <p:cNvPr id="9" name="Group 8"/>
          <p:cNvGrpSpPr/>
          <p:nvPr/>
        </p:nvGrpSpPr>
        <p:grpSpPr>
          <a:xfrm>
            <a:off x="9820299" y="24336222"/>
            <a:ext cx="7679110" cy="5293344"/>
            <a:chOff x="9544964" y="21877526"/>
            <a:chExt cx="7679110" cy="5293344"/>
          </a:xfrm>
        </p:grpSpPr>
        <p:sp>
          <p:nvSpPr>
            <p:cNvPr id="2065" name="Rectangle 44"/>
            <p:cNvSpPr>
              <a:spLocks noChangeArrowheads="1"/>
            </p:cNvSpPr>
            <p:nvPr/>
          </p:nvSpPr>
          <p:spPr bwMode="auto">
            <a:xfrm>
              <a:off x="9544964" y="21877526"/>
              <a:ext cx="7574128" cy="4011256"/>
            </a:xfrm>
            <a:prstGeom prst="rect">
              <a:avLst/>
            </a:prstGeom>
            <a:solidFill>
              <a:schemeClr val="bg1"/>
            </a:solidFill>
            <a:ln w="9525">
              <a:solidFill>
                <a:schemeClr val="tx1"/>
              </a:solidFill>
              <a:miter lim="800000"/>
              <a:headEnd/>
              <a:tailEnd/>
            </a:ln>
          </p:spPr>
          <p:txBody>
            <a:bodyPr wrap="none" lIns="74562" tIns="37281" rIns="74562" bIns="37281" anchor="ctr"/>
            <a:lstStyle>
              <a:lvl1pPr eaLnBrk="0" hangingPunct="0">
                <a:spcBef>
                  <a:spcPct val="20000"/>
                </a:spcBef>
                <a:buFont typeface="Arial" charset="0"/>
                <a:buChar char="•"/>
                <a:defRPr sz="14600">
                  <a:solidFill>
                    <a:schemeClr val="tx1"/>
                  </a:solidFill>
                  <a:latin typeface="Calibri" pitchFamily="-112" charset="0"/>
                  <a:ea typeface="ＭＳ Ｐゴシック" pitchFamily="-112" charset="-128"/>
                </a:defRPr>
              </a:lvl1pPr>
              <a:lvl2pPr marL="742950" indent="-285750" eaLnBrk="0" hangingPunct="0">
                <a:spcBef>
                  <a:spcPct val="20000"/>
                </a:spcBef>
                <a:buFont typeface="Arial" charset="0"/>
                <a:buChar char="–"/>
                <a:defRPr sz="12800">
                  <a:solidFill>
                    <a:schemeClr val="tx1"/>
                  </a:solidFill>
                  <a:latin typeface="Calibri" pitchFamily="-112" charset="0"/>
                  <a:ea typeface="ＭＳ Ｐゴシック" pitchFamily="-112" charset="-128"/>
                </a:defRPr>
              </a:lvl2pPr>
              <a:lvl3pPr marL="1143000" indent="-228600" eaLnBrk="0" hangingPunct="0">
                <a:spcBef>
                  <a:spcPct val="20000"/>
                </a:spcBef>
                <a:buFont typeface="Arial" charset="0"/>
                <a:buChar char="•"/>
                <a:defRPr sz="11000">
                  <a:solidFill>
                    <a:schemeClr val="tx1"/>
                  </a:solidFill>
                  <a:latin typeface="Calibri" pitchFamily="-112" charset="0"/>
                  <a:ea typeface="ＭＳ Ｐゴシック" pitchFamily="-112" charset="-128"/>
                </a:defRPr>
              </a:lvl3pPr>
              <a:lvl4pPr marL="1600200" indent="-228600" eaLnBrk="0" hangingPunct="0">
                <a:spcBef>
                  <a:spcPct val="20000"/>
                </a:spcBef>
                <a:buFont typeface="Arial" charset="0"/>
                <a:buChar char="–"/>
                <a:defRPr sz="9100">
                  <a:solidFill>
                    <a:schemeClr val="tx1"/>
                  </a:solidFill>
                  <a:latin typeface="Calibri" pitchFamily="-112" charset="0"/>
                  <a:ea typeface="ＭＳ Ｐゴシック" pitchFamily="-112" charset="-128"/>
                </a:defRPr>
              </a:lvl4pPr>
              <a:lvl5pPr marL="2057400" indent="-228600" eaLnBrk="0" hangingPunct="0">
                <a:spcBef>
                  <a:spcPct val="20000"/>
                </a:spcBef>
                <a:buFont typeface="Arial" charset="0"/>
                <a:buChar char="»"/>
                <a:defRPr sz="9100">
                  <a:solidFill>
                    <a:schemeClr val="tx1"/>
                  </a:solidFill>
                  <a:latin typeface="Calibri" pitchFamily="-112" charset="0"/>
                  <a:ea typeface="ＭＳ Ｐゴシック" pitchFamily="-112" charset="-128"/>
                </a:defRPr>
              </a:lvl5pPr>
              <a:lvl6pPr marL="25146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6pPr>
              <a:lvl7pPr marL="29718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7pPr>
              <a:lvl8pPr marL="34290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8pPr>
              <a:lvl9pPr marL="38862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9pPr>
            </a:lstStyle>
            <a:p>
              <a:pPr eaLnBrk="1" hangingPunct="1">
                <a:spcBef>
                  <a:spcPct val="0"/>
                </a:spcBef>
                <a:buFontTx/>
                <a:buNone/>
              </a:pPr>
              <a:endParaRPr lang="en-US" altLang="en-US" sz="6833">
                <a:latin typeface="Lao UI" panose="020B0502040204020203" pitchFamily="34" charset="0"/>
                <a:cs typeface="Lao UI" panose="020B0502040204020203" pitchFamily="34" charset="0"/>
              </a:endParaRPr>
            </a:p>
          </p:txBody>
        </p:sp>
        <p:sp>
          <p:nvSpPr>
            <p:cNvPr id="2066" name="Text Box 45"/>
            <p:cNvSpPr txBox="1">
              <a:spLocks noChangeArrowheads="1"/>
            </p:cNvSpPr>
            <p:nvPr/>
          </p:nvSpPr>
          <p:spPr bwMode="auto">
            <a:xfrm>
              <a:off x="9649946" y="26069401"/>
              <a:ext cx="7574128" cy="1101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37281" rIns="0" bIns="37281">
              <a:spAutoFit/>
            </a:bodyPr>
            <a:lstStyle>
              <a:lvl1pPr eaLnBrk="0" hangingPunct="0">
                <a:spcBef>
                  <a:spcPct val="20000"/>
                </a:spcBef>
                <a:buFont typeface="Arial" charset="0"/>
                <a:buChar char="•"/>
                <a:defRPr sz="14600">
                  <a:solidFill>
                    <a:schemeClr val="tx1"/>
                  </a:solidFill>
                  <a:latin typeface="Calibri" pitchFamily="-112" charset="0"/>
                  <a:ea typeface="ＭＳ Ｐゴシック" pitchFamily="-112" charset="-128"/>
                </a:defRPr>
              </a:lvl1pPr>
              <a:lvl2pPr marL="742950" indent="-285750" eaLnBrk="0" hangingPunct="0">
                <a:spcBef>
                  <a:spcPct val="20000"/>
                </a:spcBef>
                <a:buFont typeface="Arial" charset="0"/>
                <a:buChar char="–"/>
                <a:defRPr sz="12800">
                  <a:solidFill>
                    <a:schemeClr val="tx1"/>
                  </a:solidFill>
                  <a:latin typeface="Calibri" pitchFamily="-112" charset="0"/>
                  <a:ea typeface="ＭＳ Ｐゴシック" pitchFamily="-112" charset="-128"/>
                </a:defRPr>
              </a:lvl2pPr>
              <a:lvl3pPr marL="1143000" indent="-228600" eaLnBrk="0" hangingPunct="0">
                <a:spcBef>
                  <a:spcPct val="20000"/>
                </a:spcBef>
                <a:buFont typeface="Arial" charset="0"/>
                <a:buChar char="•"/>
                <a:defRPr sz="11000">
                  <a:solidFill>
                    <a:schemeClr val="tx1"/>
                  </a:solidFill>
                  <a:latin typeface="Calibri" pitchFamily="-112" charset="0"/>
                  <a:ea typeface="ＭＳ Ｐゴシック" pitchFamily="-112" charset="-128"/>
                </a:defRPr>
              </a:lvl3pPr>
              <a:lvl4pPr marL="1600200" indent="-228600" eaLnBrk="0" hangingPunct="0">
                <a:spcBef>
                  <a:spcPct val="20000"/>
                </a:spcBef>
                <a:buFont typeface="Arial" charset="0"/>
                <a:buChar char="–"/>
                <a:defRPr sz="9100">
                  <a:solidFill>
                    <a:schemeClr val="tx1"/>
                  </a:solidFill>
                  <a:latin typeface="Calibri" pitchFamily="-112" charset="0"/>
                  <a:ea typeface="ＭＳ Ｐゴシック" pitchFamily="-112" charset="-128"/>
                </a:defRPr>
              </a:lvl4pPr>
              <a:lvl5pPr marL="2057400" indent="-228600" eaLnBrk="0" hangingPunct="0">
                <a:spcBef>
                  <a:spcPct val="20000"/>
                </a:spcBef>
                <a:buFont typeface="Arial" charset="0"/>
                <a:buChar char="»"/>
                <a:defRPr sz="9100">
                  <a:solidFill>
                    <a:schemeClr val="tx1"/>
                  </a:solidFill>
                  <a:latin typeface="Calibri" pitchFamily="-112" charset="0"/>
                  <a:ea typeface="ＭＳ Ｐゴシック" pitchFamily="-112" charset="-128"/>
                </a:defRPr>
              </a:lvl5pPr>
              <a:lvl6pPr marL="25146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6pPr>
              <a:lvl7pPr marL="29718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7pPr>
              <a:lvl8pPr marL="34290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8pPr>
              <a:lvl9pPr marL="38862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9pPr>
            </a:lstStyle>
            <a:p>
              <a:pPr eaLnBrk="1" hangingPunct="1">
                <a:spcBef>
                  <a:spcPct val="50000"/>
                </a:spcBef>
                <a:buFontTx/>
                <a:buNone/>
              </a:pPr>
              <a:r>
                <a:rPr lang="en-US" altLang="en-US" sz="1667" b="1" dirty="0">
                  <a:latin typeface="Lao UI" panose="020B0502040204020203" pitchFamily="34" charset="0"/>
                  <a:cs typeface="Lao UI" panose="020B0502040204020203" pitchFamily="34" charset="0"/>
                </a:rPr>
                <a:t>Figure 4.</a:t>
              </a:r>
              <a:r>
                <a:rPr lang="en-US" altLang="en-US" sz="1667" b="1" i="1" dirty="0">
                  <a:latin typeface="Lao UI" panose="020B0502040204020203" pitchFamily="34" charset="0"/>
                  <a:cs typeface="Lao UI" panose="020B0502040204020203" pitchFamily="34" charset="0"/>
                </a:rPr>
                <a:t> </a:t>
              </a:r>
              <a:r>
                <a:rPr lang="en-US" altLang="en-US" sz="1667" i="1" dirty="0">
                  <a:latin typeface="Lao UI" panose="020B0502040204020203" pitchFamily="34" charset="0"/>
                  <a:cs typeface="Lao UI" panose="020B0502040204020203" pitchFamily="34" charset="0"/>
                </a:rPr>
                <a:t>You can use connector lines and arrows to visually guide viewers through your results. Making logical points this way is much, much better than making it in the text section. These lines can help viewers read your poster even when you’re not present.</a:t>
              </a:r>
              <a:endParaRPr lang="en-AU" altLang="en-US" sz="1667" i="1" dirty="0">
                <a:latin typeface="Lao UI" panose="020B0502040204020203" pitchFamily="34" charset="0"/>
                <a:cs typeface="Lao UI" panose="020B0502040204020203" pitchFamily="34" charset="0"/>
              </a:endParaRPr>
            </a:p>
          </p:txBody>
        </p:sp>
      </p:grpSp>
      <p:grpSp>
        <p:nvGrpSpPr>
          <p:cNvPr id="13" name="Group 12"/>
          <p:cNvGrpSpPr/>
          <p:nvPr/>
        </p:nvGrpSpPr>
        <p:grpSpPr>
          <a:xfrm>
            <a:off x="9597393" y="13842578"/>
            <a:ext cx="7900428" cy="4216822"/>
            <a:chOff x="9597393" y="13842578"/>
            <a:chExt cx="7900428" cy="4216822"/>
          </a:xfrm>
        </p:grpSpPr>
        <p:sp>
          <p:nvSpPr>
            <p:cNvPr id="2067" name="Rectangle 46"/>
            <p:cNvSpPr>
              <a:spLocks noChangeArrowheads="1"/>
            </p:cNvSpPr>
            <p:nvPr/>
          </p:nvSpPr>
          <p:spPr bwMode="auto">
            <a:xfrm>
              <a:off x="9597393" y="14016057"/>
              <a:ext cx="4358394" cy="4043343"/>
            </a:xfrm>
            <a:prstGeom prst="rect">
              <a:avLst/>
            </a:prstGeom>
            <a:solidFill>
              <a:schemeClr val="bg1"/>
            </a:solidFill>
            <a:ln w="9525">
              <a:solidFill>
                <a:schemeClr val="tx1"/>
              </a:solidFill>
              <a:miter lim="800000"/>
              <a:headEnd/>
              <a:tailEnd/>
            </a:ln>
          </p:spPr>
          <p:txBody>
            <a:bodyPr wrap="none" lIns="74562" tIns="37281" rIns="74562" bIns="37281" anchor="ctr"/>
            <a:lstStyle>
              <a:lvl1pPr eaLnBrk="0" hangingPunct="0">
                <a:spcBef>
                  <a:spcPct val="20000"/>
                </a:spcBef>
                <a:buFont typeface="Arial" charset="0"/>
                <a:buChar char="•"/>
                <a:defRPr sz="14600">
                  <a:solidFill>
                    <a:schemeClr val="tx1"/>
                  </a:solidFill>
                  <a:latin typeface="Calibri" pitchFamily="-112" charset="0"/>
                  <a:ea typeface="ＭＳ Ｐゴシック" pitchFamily="-112" charset="-128"/>
                </a:defRPr>
              </a:lvl1pPr>
              <a:lvl2pPr marL="742950" indent="-285750" eaLnBrk="0" hangingPunct="0">
                <a:spcBef>
                  <a:spcPct val="20000"/>
                </a:spcBef>
                <a:buFont typeface="Arial" charset="0"/>
                <a:buChar char="–"/>
                <a:defRPr sz="12800">
                  <a:solidFill>
                    <a:schemeClr val="tx1"/>
                  </a:solidFill>
                  <a:latin typeface="Calibri" pitchFamily="-112" charset="0"/>
                  <a:ea typeface="ＭＳ Ｐゴシック" pitchFamily="-112" charset="-128"/>
                </a:defRPr>
              </a:lvl2pPr>
              <a:lvl3pPr marL="1143000" indent="-228600" eaLnBrk="0" hangingPunct="0">
                <a:spcBef>
                  <a:spcPct val="20000"/>
                </a:spcBef>
                <a:buFont typeface="Arial" charset="0"/>
                <a:buChar char="•"/>
                <a:defRPr sz="11000">
                  <a:solidFill>
                    <a:schemeClr val="tx1"/>
                  </a:solidFill>
                  <a:latin typeface="Calibri" pitchFamily="-112" charset="0"/>
                  <a:ea typeface="ＭＳ Ｐゴシック" pitchFamily="-112" charset="-128"/>
                </a:defRPr>
              </a:lvl3pPr>
              <a:lvl4pPr marL="1600200" indent="-228600" eaLnBrk="0" hangingPunct="0">
                <a:spcBef>
                  <a:spcPct val="20000"/>
                </a:spcBef>
                <a:buFont typeface="Arial" charset="0"/>
                <a:buChar char="–"/>
                <a:defRPr sz="9100">
                  <a:solidFill>
                    <a:schemeClr val="tx1"/>
                  </a:solidFill>
                  <a:latin typeface="Calibri" pitchFamily="-112" charset="0"/>
                  <a:ea typeface="ＭＳ Ｐゴシック" pitchFamily="-112" charset="-128"/>
                </a:defRPr>
              </a:lvl4pPr>
              <a:lvl5pPr marL="2057400" indent="-228600" eaLnBrk="0" hangingPunct="0">
                <a:spcBef>
                  <a:spcPct val="20000"/>
                </a:spcBef>
                <a:buFont typeface="Arial" charset="0"/>
                <a:buChar char="»"/>
                <a:defRPr sz="9100">
                  <a:solidFill>
                    <a:schemeClr val="tx1"/>
                  </a:solidFill>
                  <a:latin typeface="Calibri" pitchFamily="-112" charset="0"/>
                  <a:ea typeface="ＭＳ Ｐゴシック" pitchFamily="-112" charset="-128"/>
                </a:defRPr>
              </a:lvl5pPr>
              <a:lvl6pPr marL="25146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6pPr>
              <a:lvl7pPr marL="29718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7pPr>
              <a:lvl8pPr marL="34290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8pPr>
              <a:lvl9pPr marL="38862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9pPr>
            </a:lstStyle>
            <a:p>
              <a:pPr eaLnBrk="1" hangingPunct="1">
                <a:spcBef>
                  <a:spcPct val="0"/>
                </a:spcBef>
                <a:buFontTx/>
                <a:buNone/>
              </a:pPr>
              <a:endParaRPr lang="en-US" altLang="en-US" sz="6833">
                <a:latin typeface="Lao UI" panose="020B0502040204020203" pitchFamily="34" charset="0"/>
                <a:cs typeface="Lao UI" panose="020B0502040204020203" pitchFamily="34" charset="0"/>
              </a:endParaRPr>
            </a:p>
          </p:txBody>
        </p:sp>
        <p:sp>
          <p:nvSpPr>
            <p:cNvPr id="2068" name="Text Box 47"/>
            <p:cNvSpPr txBox="1">
              <a:spLocks noChangeArrowheads="1"/>
            </p:cNvSpPr>
            <p:nvPr/>
          </p:nvSpPr>
          <p:spPr bwMode="auto">
            <a:xfrm>
              <a:off x="14194467" y="13842578"/>
              <a:ext cx="3303354" cy="39136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46775" tIns="146775" rIns="146775" bIns="146775">
              <a:spAutoFit/>
            </a:bodyPr>
            <a:lstStyle>
              <a:lvl1pPr eaLnBrk="0" hangingPunct="0">
                <a:spcBef>
                  <a:spcPct val="20000"/>
                </a:spcBef>
                <a:buFont typeface="Arial" charset="0"/>
                <a:buChar char="•"/>
                <a:defRPr sz="14600">
                  <a:solidFill>
                    <a:schemeClr val="tx1"/>
                  </a:solidFill>
                  <a:latin typeface="Calibri" pitchFamily="-112" charset="0"/>
                  <a:ea typeface="ＭＳ Ｐゴシック" pitchFamily="-112" charset="-128"/>
                </a:defRPr>
              </a:lvl1pPr>
              <a:lvl2pPr marL="742950" indent="-285750" eaLnBrk="0" hangingPunct="0">
                <a:spcBef>
                  <a:spcPct val="20000"/>
                </a:spcBef>
                <a:buFont typeface="Arial" charset="0"/>
                <a:buChar char="–"/>
                <a:defRPr sz="12800">
                  <a:solidFill>
                    <a:schemeClr val="tx1"/>
                  </a:solidFill>
                  <a:latin typeface="Calibri" pitchFamily="-112" charset="0"/>
                  <a:ea typeface="ＭＳ Ｐゴシック" pitchFamily="-112" charset="-128"/>
                </a:defRPr>
              </a:lvl2pPr>
              <a:lvl3pPr marL="1143000" indent="-228600" eaLnBrk="0" hangingPunct="0">
                <a:spcBef>
                  <a:spcPct val="20000"/>
                </a:spcBef>
                <a:buFont typeface="Arial" charset="0"/>
                <a:buChar char="•"/>
                <a:defRPr sz="11000">
                  <a:solidFill>
                    <a:schemeClr val="tx1"/>
                  </a:solidFill>
                  <a:latin typeface="Calibri" pitchFamily="-112" charset="0"/>
                  <a:ea typeface="ＭＳ Ｐゴシック" pitchFamily="-112" charset="-128"/>
                </a:defRPr>
              </a:lvl3pPr>
              <a:lvl4pPr marL="1600200" indent="-228600" eaLnBrk="0" hangingPunct="0">
                <a:spcBef>
                  <a:spcPct val="20000"/>
                </a:spcBef>
                <a:buFont typeface="Arial" charset="0"/>
                <a:buChar char="–"/>
                <a:defRPr sz="9100">
                  <a:solidFill>
                    <a:schemeClr val="tx1"/>
                  </a:solidFill>
                  <a:latin typeface="Calibri" pitchFamily="-112" charset="0"/>
                  <a:ea typeface="ＭＳ Ｐゴシック" pitchFamily="-112" charset="-128"/>
                </a:defRPr>
              </a:lvl4pPr>
              <a:lvl5pPr marL="2057400" indent="-228600" eaLnBrk="0" hangingPunct="0">
                <a:spcBef>
                  <a:spcPct val="20000"/>
                </a:spcBef>
                <a:buFont typeface="Arial" charset="0"/>
                <a:buChar char="»"/>
                <a:defRPr sz="9100">
                  <a:solidFill>
                    <a:schemeClr val="tx1"/>
                  </a:solidFill>
                  <a:latin typeface="Calibri" pitchFamily="-112" charset="0"/>
                  <a:ea typeface="ＭＳ Ｐゴシック" pitchFamily="-112" charset="-128"/>
                </a:defRPr>
              </a:lvl5pPr>
              <a:lvl6pPr marL="25146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6pPr>
              <a:lvl7pPr marL="29718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7pPr>
              <a:lvl8pPr marL="34290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8pPr>
              <a:lvl9pPr marL="38862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9pPr>
            </a:lstStyle>
            <a:p>
              <a:pPr eaLnBrk="1" hangingPunct="1">
                <a:spcBef>
                  <a:spcPct val="10000"/>
                </a:spcBef>
                <a:buFontTx/>
                <a:buNone/>
              </a:pPr>
              <a:r>
                <a:rPr lang="en-US" altLang="en-US" sz="1667" b="1" dirty="0">
                  <a:latin typeface="Lao UI" panose="020B0502040204020203" pitchFamily="34" charset="0"/>
                  <a:cs typeface="Lao UI" panose="020B0502040204020203" pitchFamily="34" charset="0"/>
                </a:rPr>
                <a:t>Figure 2. </a:t>
              </a:r>
              <a:r>
                <a:rPr lang="en-US" altLang="en-US" sz="1667" i="1" dirty="0">
                  <a:latin typeface="Lao UI" panose="020B0502040204020203" pitchFamily="34" charset="0"/>
                  <a:cs typeface="Lao UI" panose="020B0502040204020203" pitchFamily="34" charset="0"/>
                </a:rPr>
                <a:t>Be sure to separate figures from other figures by generous use of white space. When figures are too cramped, viewers get confused about which figures to read first and which legend goes with which figure.</a:t>
              </a:r>
            </a:p>
            <a:p>
              <a:pPr eaLnBrk="1" hangingPunct="1">
                <a:spcBef>
                  <a:spcPct val="10000"/>
                </a:spcBef>
                <a:buNone/>
                <a:tabLst>
                  <a:tab pos="380985" algn="l"/>
                </a:tabLst>
              </a:pPr>
              <a:r>
                <a:rPr lang="en-US" altLang="en-US" sz="1667" i="1" dirty="0">
                  <a:latin typeface="Lao UI" panose="020B0502040204020203" pitchFamily="34" charset="0"/>
                  <a:cs typeface="Lao UI" panose="020B0502040204020203" pitchFamily="34" charset="0"/>
                </a:rPr>
                <a:t>	Figures are preferred but tables are sometimes unavoidable.  A table looks best when it is first composed </a:t>
              </a:r>
              <a:r>
                <a:rPr lang="en-US" altLang="en-US" sz="1667" i="1" dirty="0" smtClean="0">
                  <a:latin typeface="Lao UI" panose="020B0502040204020203" pitchFamily="34" charset="0"/>
                  <a:cs typeface="Lao UI" panose="020B0502040204020203" pitchFamily="34" charset="0"/>
                </a:rPr>
                <a:t>using </a:t>
              </a:r>
              <a:r>
                <a:rPr lang="en-US" altLang="en-US" sz="1667" i="1" dirty="0">
                  <a:latin typeface="Lao UI" panose="020B0502040204020203" pitchFamily="34" charset="0"/>
                  <a:cs typeface="Lao UI" panose="020B0502040204020203" pitchFamily="34" charset="0"/>
                </a:rPr>
                <a:t>Microsoft Word, then “Inserted” as an “Object.” </a:t>
              </a:r>
            </a:p>
          </p:txBody>
        </p:sp>
      </p:grpSp>
      <p:sp>
        <p:nvSpPr>
          <p:cNvPr id="2069" name="Text Box 48"/>
          <p:cNvSpPr txBox="1">
            <a:spLocks noChangeArrowheads="1"/>
          </p:cNvSpPr>
          <p:nvPr/>
        </p:nvSpPr>
        <p:spPr bwMode="auto">
          <a:xfrm>
            <a:off x="476757" y="5512071"/>
            <a:ext cx="8412480" cy="796554"/>
          </a:xfrm>
          <a:prstGeom prst="rect">
            <a:avLst/>
          </a:prstGeom>
          <a:solidFill>
            <a:schemeClr val="tx1">
              <a:lumMod val="85000"/>
              <a:lumOff val="15000"/>
            </a:schemeClr>
          </a:solidFill>
          <a:ln w="9525">
            <a:noFill/>
            <a:miter lim="800000"/>
            <a:headEnd/>
            <a:tailEnd/>
          </a:ln>
        </p:spPr>
        <p:txBody>
          <a:bodyPr wrap="square" lIns="293550" tIns="146775" rIns="293550" bIns="146775">
            <a:spAutoFit/>
          </a:bodyPr>
          <a:lstStyle>
            <a:lvl1pPr eaLnBrk="0" hangingPunct="0">
              <a:spcBef>
                <a:spcPct val="20000"/>
              </a:spcBef>
              <a:buFont typeface="Arial" charset="0"/>
              <a:buChar char="•"/>
              <a:defRPr sz="14600">
                <a:solidFill>
                  <a:schemeClr val="tx1"/>
                </a:solidFill>
                <a:latin typeface="Calibri" pitchFamily="-112" charset="0"/>
                <a:ea typeface="ＭＳ Ｐゴシック" pitchFamily="-112" charset="-128"/>
              </a:defRPr>
            </a:lvl1pPr>
            <a:lvl2pPr marL="742950" indent="-285750" eaLnBrk="0" hangingPunct="0">
              <a:spcBef>
                <a:spcPct val="20000"/>
              </a:spcBef>
              <a:buFont typeface="Arial" charset="0"/>
              <a:buChar char="–"/>
              <a:defRPr sz="12800">
                <a:solidFill>
                  <a:schemeClr val="tx1"/>
                </a:solidFill>
                <a:latin typeface="Calibri" pitchFamily="-112" charset="0"/>
                <a:ea typeface="ＭＳ Ｐゴシック" pitchFamily="-112" charset="-128"/>
              </a:defRPr>
            </a:lvl2pPr>
            <a:lvl3pPr marL="1143000" indent="-228600" eaLnBrk="0" hangingPunct="0">
              <a:spcBef>
                <a:spcPct val="20000"/>
              </a:spcBef>
              <a:buFont typeface="Arial" charset="0"/>
              <a:buChar char="•"/>
              <a:defRPr sz="11000">
                <a:solidFill>
                  <a:schemeClr val="tx1"/>
                </a:solidFill>
                <a:latin typeface="Calibri" pitchFamily="-112" charset="0"/>
                <a:ea typeface="ＭＳ Ｐゴシック" pitchFamily="-112" charset="-128"/>
              </a:defRPr>
            </a:lvl3pPr>
            <a:lvl4pPr marL="1600200" indent="-228600" eaLnBrk="0" hangingPunct="0">
              <a:spcBef>
                <a:spcPct val="20000"/>
              </a:spcBef>
              <a:buFont typeface="Arial" charset="0"/>
              <a:buChar char="–"/>
              <a:defRPr sz="9100">
                <a:solidFill>
                  <a:schemeClr val="tx1"/>
                </a:solidFill>
                <a:latin typeface="Calibri" pitchFamily="-112" charset="0"/>
                <a:ea typeface="ＭＳ Ｐゴシック" pitchFamily="-112" charset="-128"/>
              </a:defRPr>
            </a:lvl4pPr>
            <a:lvl5pPr marL="2057400" indent="-228600" eaLnBrk="0" hangingPunct="0">
              <a:spcBef>
                <a:spcPct val="20000"/>
              </a:spcBef>
              <a:buFont typeface="Arial" charset="0"/>
              <a:buChar char="»"/>
              <a:defRPr sz="9100">
                <a:solidFill>
                  <a:schemeClr val="tx1"/>
                </a:solidFill>
                <a:latin typeface="Calibri" pitchFamily="-112" charset="0"/>
                <a:ea typeface="ＭＳ Ｐゴシック" pitchFamily="-112" charset="-128"/>
              </a:defRPr>
            </a:lvl5pPr>
            <a:lvl6pPr marL="25146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6pPr>
            <a:lvl7pPr marL="29718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7pPr>
            <a:lvl8pPr marL="34290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8pPr>
            <a:lvl9pPr marL="38862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9pPr>
          </a:lstStyle>
          <a:p>
            <a:pPr algn="ctr" eaLnBrk="1" hangingPunct="1">
              <a:spcBef>
                <a:spcPct val="50000"/>
              </a:spcBef>
              <a:buFontTx/>
              <a:buNone/>
            </a:pPr>
            <a:r>
              <a:rPr lang="en-GB" altLang="en-US" sz="3250" b="1" dirty="0">
                <a:solidFill>
                  <a:schemeClr val="bg1"/>
                </a:solidFill>
                <a:latin typeface="Lao UI" panose="020B0502040204020203" pitchFamily="34" charset="0"/>
                <a:cs typeface="Lao UI" panose="020B0502040204020203" pitchFamily="34" charset="0"/>
              </a:rPr>
              <a:t>Introduction</a:t>
            </a:r>
            <a:endParaRPr lang="en-US" altLang="en-US" sz="3250" b="1" dirty="0">
              <a:solidFill>
                <a:schemeClr val="bg1"/>
              </a:solidFill>
              <a:latin typeface="Lao UI" panose="020B0502040204020203" pitchFamily="34" charset="0"/>
              <a:cs typeface="Lao UI" panose="020B0502040204020203" pitchFamily="34" charset="0"/>
            </a:endParaRPr>
          </a:p>
        </p:txBody>
      </p:sp>
      <p:sp>
        <p:nvSpPr>
          <p:cNvPr id="2070" name="Text Box 50"/>
          <p:cNvSpPr txBox="1">
            <a:spLocks noChangeArrowheads="1"/>
          </p:cNvSpPr>
          <p:nvPr/>
        </p:nvSpPr>
        <p:spPr bwMode="auto">
          <a:xfrm>
            <a:off x="9540989" y="5482536"/>
            <a:ext cx="8412480" cy="796554"/>
          </a:xfrm>
          <a:prstGeom prst="rect">
            <a:avLst/>
          </a:prstGeom>
          <a:solidFill>
            <a:schemeClr val="tx1">
              <a:lumMod val="85000"/>
              <a:lumOff val="15000"/>
            </a:schemeClr>
          </a:solidFill>
          <a:ln w="9525">
            <a:noFill/>
            <a:miter lim="800000"/>
            <a:headEnd/>
            <a:tailEnd/>
          </a:ln>
        </p:spPr>
        <p:txBody>
          <a:bodyPr wrap="square" lIns="293550" tIns="146775" rIns="293550" bIns="146775">
            <a:spAutoFit/>
          </a:bodyPr>
          <a:lstStyle>
            <a:lvl1pPr eaLnBrk="0" hangingPunct="0">
              <a:spcBef>
                <a:spcPct val="20000"/>
              </a:spcBef>
              <a:buFont typeface="Arial" charset="0"/>
              <a:buChar char="•"/>
              <a:defRPr sz="14600">
                <a:solidFill>
                  <a:schemeClr val="tx1"/>
                </a:solidFill>
                <a:latin typeface="Calibri" pitchFamily="-112" charset="0"/>
                <a:ea typeface="ＭＳ Ｐゴシック" pitchFamily="-112" charset="-128"/>
              </a:defRPr>
            </a:lvl1pPr>
            <a:lvl2pPr marL="742950" indent="-285750" eaLnBrk="0" hangingPunct="0">
              <a:spcBef>
                <a:spcPct val="20000"/>
              </a:spcBef>
              <a:buFont typeface="Arial" charset="0"/>
              <a:buChar char="–"/>
              <a:defRPr sz="12800">
                <a:solidFill>
                  <a:schemeClr val="tx1"/>
                </a:solidFill>
                <a:latin typeface="Calibri" pitchFamily="-112" charset="0"/>
                <a:ea typeface="ＭＳ Ｐゴシック" pitchFamily="-112" charset="-128"/>
              </a:defRPr>
            </a:lvl2pPr>
            <a:lvl3pPr marL="1143000" indent="-228600" eaLnBrk="0" hangingPunct="0">
              <a:spcBef>
                <a:spcPct val="20000"/>
              </a:spcBef>
              <a:buFont typeface="Arial" charset="0"/>
              <a:buChar char="•"/>
              <a:defRPr sz="11000">
                <a:solidFill>
                  <a:schemeClr val="tx1"/>
                </a:solidFill>
                <a:latin typeface="Calibri" pitchFamily="-112" charset="0"/>
                <a:ea typeface="ＭＳ Ｐゴシック" pitchFamily="-112" charset="-128"/>
              </a:defRPr>
            </a:lvl3pPr>
            <a:lvl4pPr marL="1600200" indent="-228600" eaLnBrk="0" hangingPunct="0">
              <a:spcBef>
                <a:spcPct val="20000"/>
              </a:spcBef>
              <a:buFont typeface="Arial" charset="0"/>
              <a:buChar char="–"/>
              <a:defRPr sz="9100">
                <a:solidFill>
                  <a:schemeClr val="tx1"/>
                </a:solidFill>
                <a:latin typeface="Calibri" pitchFamily="-112" charset="0"/>
                <a:ea typeface="ＭＳ Ｐゴシック" pitchFamily="-112" charset="-128"/>
              </a:defRPr>
            </a:lvl4pPr>
            <a:lvl5pPr marL="2057400" indent="-228600" eaLnBrk="0" hangingPunct="0">
              <a:spcBef>
                <a:spcPct val="20000"/>
              </a:spcBef>
              <a:buFont typeface="Arial" charset="0"/>
              <a:buChar char="»"/>
              <a:defRPr sz="9100">
                <a:solidFill>
                  <a:schemeClr val="tx1"/>
                </a:solidFill>
                <a:latin typeface="Calibri" pitchFamily="-112" charset="0"/>
                <a:ea typeface="ＭＳ Ｐゴシック" pitchFamily="-112" charset="-128"/>
              </a:defRPr>
            </a:lvl5pPr>
            <a:lvl6pPr marL="25146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6pPr>
            <a:lvl7pPr marL="29718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7pPr>
            <a:lvl8pPr marL="34290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8pPr>
            <a:lvl9pPr marL="38862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9pPr>
          </a:lstStyle>
          <a:p>
            <a:pPr algn="ctr" eaLnBrk="1" hangingPunct="1">
              <a:spcBef>
                <a:spcPct val="50000"/>
              </a:spcBef>
              <a:buFontTx/>
              <a:buNone/>
            </a:pPr>
            <a:r>
              <a:rPr lang="en-GB" altLang="en-US" sz="3250" b="1" dirty="0">
                <a:solidFill>
                  <a:schemeClr val="bg1"/>
                </a:solidFill>
                <a:latin typeface="Lao UI" panose="020B0502040204020203" pitchFamily="34" charset="0"/>
                <a:cs typeface="Lao UI" panose="020B0502040204020203" pitchFamily="34" charset="0"/>
              </a:rPr>
              <a:t>Results</a:t>
            </a:r>
            <a:endParaRPr lang="en-US" altLang="en-US" sz="3250" b="1" dirty="0">
              <a:solidFill>
                <a:schemeClr val="bg1"/>
              </a:solidFill>
              <a:latin typeface="Lao UI" panose="020B0502040204020203" pitchFamily="34" charset="0"/>
              <a:cs typeface="Lao UI" panose="020B0502040204020203" pitchFamily="34" charset="0"/>
            </a:endParaRPr>
          </a:p>
        </p:txBody>
      </p:sp>
      <p:sp>
        <p:nvSpPr>
          <p:cNvPr id="2071" name="Text Box 51"/>
          <p:cNvSpPr txBox="1">
            <a:spLocks noChangeArrowheads="1"/>
          </p:cNvSpPr>
          <p:nvPr/>
        </p:nvSpPr>
        <p:spPr bwMode="auto">
          <a:xfrm>
            <a:off x="476757" y="19251719"/>
            <a:ext cx="8531352" cy="796554"/>
          </a:xfrm>
          <a:prstGeom prst="rect">
            <a:avLst/>
          </a:prstGeom>
          <a:solidFill>
            <a:schemeClr val="tx1">
              <a:lumMod val="85000"/>
              <a:lumOff val="15000"/>
            </a:schemeClr>
          </a:solidFill>
          <a:ln w="9525">
            <a:noFill/>
            <a:miter lim="800000"/>
            <a:headEnd/>
            <a:tailEnd/>
          </a:ln>
        </p:spPr>
        <p:txBody>
          <a:bodyPr wrap="square" lIns="293550" tIns="146775" rIns="293550" bIns="146775">
            <a:spAutoFit/>
          </a:bodyPr>
          <a:lstStyle>
            <a:lvl1pPr eaLnBrk="0" hangingPunct="0">
              <a:spcBef>
                <a:spcPct val="20000"/>
              </a:spcBef>
              <a:buFont typeface="Arial" charset="0"/>
              <a:buChar char="•"/>
              <a:defRPr sz="14600">
                <a:solidFill>
                  <a:schemeClr val="tx1"/>
                </a:solidFill>
                <a:latin typeface="Calibri" pitchFamily="-112" charset="0"/>
                <a:ea typeface="ＭＳ Ｐゴシック" pitchFamily="-112" charset="-128"/>
              </a:defRPr>
            </a:lvl1pPr>
            <a:lvl2pPr marL="742950" indent="-285750" eaLnBrk="0" hangingPunct="0">
              <a:spcBef>
                <a:spcPct val="20000"/>
              </a:spcBef>
              <a:buFont typeface="Arial" charset="0"/>
              <a:buChar char="–"/>
              <a:defRPr sz="12800">
                <a:solidFill>
                  <a:schemeClr val="tx1"/>
                </a:solidFill>
                <a:latin typeface="Calibri" pitchFamily="-112" charset="0"/>
                <a:ea typeface="ＭＳ Ｐゴシック" pitchFamily="-112" charset="-128"/>
              </a:defRPr>
            </a:lvl2pPr>
            <a:lvl3pPr marL="1143000" indent="-228600" eaLnBrk="0" hangingPunct="0">
              <a:spcBef>
                <a:spcPct val="20000"/>
              </a:spcBef>
              <a:buFont typeface="Arial" charset="0"/>
              <a:buChar char="•"/>
              <a:defRPr sz="11000">
                <a:solidFill>
                  <a:schemeClr val="tx1"/>
                </a:solidFill>
                <a:latin typeface="Calibri" pitchFamily="-112" charset="0"/>
                <a:ea typeface="ＭＳ Ｐゴシック" pitchFamily="-112" charset="-128"/>
              </a:defRPr>
            </a:lvl3pPr>
            <a:lvl4pPr marL="1600200" indent="-228600" eaLnBrk="0" hangingPunct="0">
              <a:spcBef>
                <a:spcPct val="20000"/>
              </a:spcBef>
              <a:buFont typeface="Arial" charset="0"/>
              <a:buChar char="–"/>
              <a:defRPr sz="9100">
                <a:solidFill>
                  <a:schemeClr val="tx1"/>
                </a:solidFill>
                <a:latin typeface="Calibri" pitchFamily="-112" charset="0"/>
                <a:ea typeface="ＭＳ Ｐゴシック" pitchFamily="-112" charset="-128"/>
              </a:defRPr>
            </a:lvl4pPr>
            <a:lvl5pPr marL="2057400" indent="-228600" eaLnBrk="0" hangingPunct="0">
              <a:spcBef>
                <a:spcPct val="20000"/>
              </a:spcBef>
              <a:buFont typeface="Arial" charset="0"/>
              <a:buChar char="»"/>
              <a:defRPr sz="9100">
                <a:solidFill>
                  <a:schemeClr val="tx1"/>
                </a:solidFill>
                <a:latin typeface="Calibri" pitchFamily="-112" charset="0"/>
                <a:ea typeface="ＭＳ Ｐゴシック" pitchFamily="-112" charset="-128"/>
              </a:defRPr>
            </a:lvl5pPr>
            <a:lvl6pPr marL="25146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6pPr>
            <a:lvl7pPr marL="29718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7pPr>
            <a:lvl8pPr marL="34290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8pPr>
            <a:lvl9pPr marL="38862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9pPr>
          </a:lstStyle>
          <a:p>
            <a:pPr algn="ctr" eaLnBrk="1" hangingPunct="1">
              <a:spcBef>
                <a:spcPct val="50000"/>
              </a:spcBef>
              <a:buFontTx/>
              <a:buNone/>
            </a:pPr>
            <a:r>
              <a:rPr lang="en-GB" altLang="en-US" sz="3250" b="1" dirty="0">
                <a:solidFill>
                  <a:schemeClr val="bg1"/>
                </a:solidFill>
                <a:latin typeface="Lao UI" panose="020B0502040204020203" pitchFamily="34" charset="0"/>
                <a:cs typeface="Lao UI" panose="020B0502040204020203" pitchFamily="34" charset="0"/>
              </a:rPr>
              <a:t>Methods</a:t>
            </a:r>
            <a:endParaRPr lang="en-US" altLang="en-US" sz="3250" b="1" dirty="0">
              <a:solidFill>
                <a:schemeClr val="bg1"/>
              </a:solidFill>
              <a:latin typeface="Lao UI" panose="020B0502040204020203" pitchFamily="34" charset="0"/>
              <a:cs typeface="Lao UI" panose="020B0502040204020203" pitchFamily="34" charset="0"/>
            </a:endParaRPr>
          </a:p>
        </p:txBody>
      </p:sp>
      <p:sp>
        <p:nvSpPr>
          <p:cNvPr id="2072" name="Text Box 52"/>
          <p:cNvSpPr txBox="1">
            <a:spLocks noChangeArrowheads="1"/>
          </p:cNvSpPr>
          <p:nvPr/>
        </p:nvSpPr>
        <p:spPr bwMode="auto">
          <a:xfrm>
            <a:off x="18605220" y="5505189"/>
            <a:ext cx="8412480" cy="796554"/>
          </a:xfrm>
          <a:prstGeom prst="rect">
            <a:avLst/>
          </a:prstGeom>
          <a:solidFill>
            <a:schemeClr val="tx1">
              <a:lumMod val="85000"/>
              <a:lumOff val="15000"/>
            </a:schemeClr>
          </a:solidFill>
          <a:ln w="9525">
            <a:noFill/>
            <a:miter lim="800000"/>
            <a:headEnd/>
            <a:tailEnd/>
          </a:ln>
        </p:spPr>
        <p:txBody>
          <a:bodyPr wrap="square" lIns="293550" tIns="146775" rIns="293550" bIns="146775">
            <a:spAutoFit/>
          </a:bodyPr>
          <a:lstStyle>
            <a:lvl1pPr eaLnBrk="0" hangingPunct="0">
              <a:spcBef>
                <a:spcPct val="20000"/>
              </a:spcBef>
              <a:buFont typeface="Arial" charset="0"/>
              <a:buChar char="•"/>
              <a:defRPr sz="14600">
                <a:solidFill>
                  <a:schemeClr val="tx1"/>
                </a:solidFill>
                <a:latin typeface="Calibri" pitchFamily="-112" charset="0"/>
                <a:ea typeface="ＭＳ Ｐゴシック" pitchFamily="-112" charset="-128"/>
              </a:defRPr>
            </a:lvl1pPr>
            <a:lvl2pPr marL="742950" indent="-285750" eaLnBrk="0" hangingPunct="0">
              <a:spcBef>
                <a:spcPct val="20000"/>
              </a:spcBef>
              <a:buFont typeface="Arial" charset="0"/>
              <a:buChar char="–"/>
              <a:defRPr sz="12800">
                <a:solidFill>
                  <a:schemeClr val="tx1"/>
                </a:solidFill>
                <a:latin typeface="Calibri" pitchFamily="-112" charset="0"/>
                <a:ea typeface="ＭＳ Ｐゴシック" pitchFamily="-112" charset="-128"/>
              </a:defRPr>
            </a:lvl2pPr>
            <a:lvl3pPr marL="1143000" indent="-228600" eaLnBrk="0" hangingPunct="0">
              <a:spcBef>
                <a:spcPct val="20000"/>
              </a:spcBef>
              <a:buFont typeface="Arial" charset="0"/>
              <a:buChar char="•"/>
              <a:defRPr sz="11000">
                <a:solidFill>
                  <a:schemeClr val="tx1"/>
                </a:solidFill>
                <a:latin typeface="Calibri" pitchFamily="-112" charset="0"/>
                <a:ea typeface="ＭＳ Ｐゴシック" pitchFamily="-112" charset="-128"/>
              </a:defRPr>
            </a:lvl3pPr>
            <a:lvl4pPr marL="1600200" indent="-228600" eaLnBrk="0" hangingPunct="0">
              <a:spcBef>
                <a:spcPct val="20000"/>
              </a:spcBef>
              <a:buFont typeface="Arial" charset="0"/>
              <a:buChar char="–"/>
              <a:defRPr sz="9100">
                <a:solidFill>
                  <a:schemeClr val="tx1"/>
                </a:solidFill>
                <a:latin typeface="Calibri" pitchFamily="-112" charset="0"/>
                <a:ea typeface="ＭＳ Ｐゴシック" pitchFamily="-112" charset="-128"/>
              </a:defRPr>
            </a:lvl4pPr>
            <a:lvl5pPr marL="2057400" indent="-228600" eaLnBrk="0" hangingPunct="0">
              <a:spcBef>
                <a:spcPct val="20000"/>
              </a:spcBef>
              <a:buFont typeface="Arial" charset="0"/>
              <a:buChar char="»"/>
              <a:defRPr sz="9100">
                <a:solidFill>
                  <a:schemeClr val="tx1"/>
                </a:solidFill>
                <a:latin typeface="Calibri" pitchFamily="-112" charset="0"/>
                <a:ea typeface="ＭＳ Ｐゴシック" pitchFamily="-112" charset="-128"/>
              </a:defRPr>
            </a:lvl5pPr>
            <a:lvl6pPr marL="25146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6pPr>
            <a:lvl7pPr marL="29718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7pPr>
            <a:lvl8pPr marL="34290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8pPr>
            <a:lvl9pPr marL="38862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9pPr>
          </a:lstStyle>
          <a:p>
            <a:pPr algn="ctr" eaLnBrk="1" hangingPunct="1">
              <a:spcBef>
                <a:spcPct val="50000"/>
              </a:spcBef>
              <a:buFontTx/>
              <a:buNone/>
            </a:pPr>
            <a:r>
              <a:rPr lang="en-GB" altLang="en-US" sz="3250" b="1" dirty="0">
                <a:solidFill>
                  <a:schemeClr val="bg1"/>
                </a:solidFill>
                <a:latin typeface="Lao UI" panose="020B0502040204020203" pitchFamily="34" charset="0"/>
                <a:cs typeface="Lao UI" panose="020B0502040204020203" pitchFamily="34" charset="0"/>
              </a:rPr>
              <a:t>Discussion</a:t>
            </a:r>
            <a:endParaRPr lang="en-US" altLang="en-US" sz="3250" b="1" dirty="0">
              <a:solidFill>
                <a:schemeClr val="bg1"/>
              </a:solidFill>
              <a:latin typeface="Lao UI" panose="020B0502040204020203" pitchFamily="34" charset="0"/>
              <a:cs typeface="Lao UI" panose="020B0502040204020203" pitchFamily="34" charset="0"/>
            </a:endParaRPr>
          </a:p>
        </p:txBody>
      </p:sp>
      <p:sp>
        <p:nvSpPr>
          <p:cNvPr id="2073" name="Text Box 53"/>
          <p:cNvSpPr txBox="1">
            <a:spLocks noChangeArrowheads="1"/>
          </p:cNvSpPr>
          <p:nvPr/>
        </p:nvSpPr>
        <p:spPr bwMode="auto">
          <a:xfrm>
            <a:off x="18361070" y="19238973"/>
            <a:ext cx="8531352" cy="796554"/>
          </a:xfrm>
          <a:prstGeom prst="rect">
            <a:avLst/>
          </a:prstGeom>
          <a:solidFill>
            <a:schemeClr val="tx1">
              <a:lumMod val="85000"/>
              <a:lumOff val="15000"/>
            </a:schemeClr>
          </a:solidFill>
          <a:ln w="9525">
            <a:noFill/>
            <a:miter lim="800000"/>
            <a:headEnd/>
            <a:tailEnd/>
          </a:ln>
        </p:spPr>
        <p:txBody>
          <a:bodyPr wrap="square" lIns="293550" tIns="146775" rIns="293550" bIns="146775">
            <a:spAutoFit/>
          </a:bodyPr>
          <a:lstStyle>
            <a:lvl1pPr eaLnBrk="0" hangingPunct="0">
              <a:spcBef>
                <a:spcPct val="20000"/>
              </a:spcBef>
              <a:buFont typeface="Arial" charset="0"/>
              <a:buChar char="•"/>
              <a:defRPr sz="14600">
                <a:solidFill>
                  <a:schemeClr val="tx1"/>
                </a:solidFill>
                <a:latin typeface="Calibri" pitchFamily="-112" charset="0"/>
                <a:ea typeface="ＭＳ Ｐゴシック" pitchFamily="-112" charset="-128"/>
              </a:defRPr>
            </a:lvl1pPr>
            <a:lvl2pPr marL="742950" indent="-285750" eaLnBrk="0" hangingPunct="0">
              <a:spcBef>
                <a:spcPct val="20000"/>
              </a:spcBef>
              <a:buFont typeface="Arial" charset="0"/>
              <a:buChar char="–"/>
              <a:defRPr sz="12800">
                <a:solidFill>
                  <a:schemeClr val="tx1"/>
                </a:solidFill>
                <a:latin typeface="Calibri" pitchFamily="-112" charset="0"/>
                <a:ea typeface="ＭＳ Ｐゴシック" pitchFamily="-112" charset="-128"/>
              </a:defRPr>
            </a:lvl2pPr>
            <a:lvl3pPr marL="1143000" indent="-228600" eaLnBrk="0" hangingPunct="0">
              <a:spcBef>
                <a:spcPct val="20000"/>
              </a:spcBef>
              <a:buFont typeface="Arial" charset="0"/>
              <a:buChar char="•"/>
              <a:defRPr sz="11000">
                <a:solidFill>
                  <a:schemeClr val="tx1"/>
                </a:solidFill>
                <a:latin typeface="Calibri" pitchFamily="-112" charset="0"/>
                <a:ea typeface="ＭＳ Ｐゴシック" pitchFamily="-112" charset="-128"/>
              </a:defRPr>
            </a:lvl3pPr>
            <a:lvl4pPr marL="1600200" indent="-228600" eaLnBrk="0" hangingPunct="0">
              <a:spcBef>
                <a:spcPct val="20000"/>
              </a:spcBef>
              <a:buFont typeface="Arial" charset="0"/>
              <a:buChar char="–"/>
              <a:defRPr sz="9100">
                <a:solidFill>
                  <a:schemeClr val="tx1"/>
                </a:solidFill>
                <a:latin typeface="Calibri" pitchFamily="-112" charset="0"/>
                <a:ea typeface="ＭＳ Ｐゴシック" pitchFamily="-112" charset="-128"/>
              </a:defRPr>
            </a:lvl4pPr>
            <a:lvl5pPr marL="2057400" indent="-228600" eaLnBrk="0" hangingPunct="0">
              <a:spcBef>
                <a:spcPct val="20000"/>
              </a:spcBef>
              <a:buFont typeface="Arial" charset="0"/>
              <a:buChar char="»"/>
              <a:defRPr sz="9100">
                <a:solidFill>
                  <a:schemeClr val="tx1"/>
                </a:solidFill>
                <a:latin typeface="Calibri" pitchFamily="-112" charset="0"/>
                <a:ea typeface="ＭＳ Ｐゴシック" pitchFamily="-112" charset="-128"/>
              </a:defRPr>
            </a:lvl5pPr>
            <a:lvl6pPr marL="25146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6pPr>
            <a:lvl7pPr marL="29718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7pPr>
            <a:lvl8pPr marL="34290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8pPr>
            <a:lvl9pPr marL="38862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9pPr>
          </a:lstStyle>
          <a:p>
            <a:pPr algn="ctr" eaLnBrk="1" hangingPunct="1">
              <a:spcBef>
                <a:spcPct val="50000"/>
              </a:spcBef>
              <a:buFontTx/>
              <a:buNone/>
            </a:pPr>
            <a:r>
              <a:rPr lang="en-GB" altLang="en-US" sz="3250" b="1" dirty="0" smtClean="0">
                <a:solidFill>
                  <a:schemeClr val="bg1"/>
                </a:solidFill>
                <a:latin typeface="Lao UI" panose="020B0502040204020203" pitchFamily="34" charset="0"/>
                <a:cs typeface="Lao UI" panose="020B0502040204020203" pitchFamily="34" charset="0"/>
              </a:rPr>
              <a:t>Conclusions</a:t>
            </a:r>
            <a:endParaRPr lang="en-US" altLang="en-US" sz="3250" b="1" dirty="0">
              <a:solidFill>
                <a:schemeClr val="bg1"/>
              </a:solidFill>
              <a:latin typeface="Lao UI" panose="020B0502040204020203" pitchFamily="34" charset="0"/>
              <a:cs typeface="Lao UI" panose="020B0502040204020203" pitchFamily="34" charset="0"/>
            </a:endParaRPr>
          </a:p>
        </p:txBody>
      </p:sp>
      <p:grpSp>
        <p:nvGrpSpPr>
          <p:cNvPr id="11" name="Group 10"/>
          <p:cNvGrpSpPr/>
          <p:nvPr/>
        </p:nvGrpSpPr>
        <p:grpSpPr>
          <a:xfrm>
            <a:off x="18385048" y="24285392"/>
            <a:ext cx="8721889" cy="1773655"/>
            <a:chOff x="18414683" y="22732058"/>
            <a:chExt cx="8721889" cy="1773655"/>
          </a:xfrm>
        </p:grpSpPr>
        <p:sp>
          <p:nvSpPr>
            <p:cNvPr id="2058" name="Text Box 22"/>
            <p:cNvSpPr txBox="1">
              <a:spLocks noChangeArrowheads="1"/>
            </p:cNvSpPr>
            <p:nvPr/>
          </p:nvSpPr>
          <p:spPr bwMode="auto">
            <a:xfrm>
              <a:off x="18418232" y="23579390"/>
              <a:ext cx="8718340" cy="926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93550" tIns="293550" rIns="293550" bIns="293550">
              <a:spAutoFit/>
            </a:bodyPr>
            <a:lstStyle>
              <a:lvl1pPr eaLnBrk="0" hangingPunct="0">
                <a:spcBef>
                  <a:spcPct val="20000"/>
                </a:spcBef>
                <a:buFont typeface="Arial" charset="0"/>
                <a:buChar char="•"/>
                <a:defRPr sz="14600">
                  <a:solidFill>
                    <a:schemeClr val="tx1"/>
                  </a:solidFill>
                  <a:latin typeface="Calibri" pitchFamily="-112" charset="0"/>
                  <a:ea typeface="ＭＳ Ｐゴシック" pitchFamily="-112" charset="-128"/>
                </a:defRPr>
              </a:lvl1pPr>
              <a:lvl2pPr marL="742950" indent="-285750" eaLnBrk="0" hangingPunct="0">
                <a:spcBef>
                  <a:spcPct val="20000"/>
                </a:spcBef>
                <a:buFont typeface="Arial" charset="0"/>
                <a:buChar char="–"/>
                <a:defRPr sz="12800">
                  <a:solidFill>
                    <a:schemeClr val="tx1"/>
                  </a:solidFill>
                  <a:latin typeface="Calibri" pitchFamily="-112" charset="0"/>
                  <a:ea typeface="ＭＳ Ｐゴシック" pitchFamily="-112" charset="-128"/>
                </a:defRPr>
              </a:lvl2pPr>
              <a:lvl3pPr marL="1143000" indent="-228600" eaLnBrk="0" hangingPunct="0">
                <a:spcBef>
                  <a:spcPct val="20000"/>
                </a:spcBef>
                <a:buFont typeface="Arial" charset="0"/>
                <a:buChar char="•"/>
                <a:defRPr sz="11000">
                  <a:solidFill>
                    <a:schemeClr val="tx1"/>
                  </a:solidFill>
                  <a:latin typeface="Calibri" pitchFamily="-112" charset="0"/>
                  <a:ea typeface="ＭＳ Ｐゴシック" pitchFamily="-112" charset="-128"/>
                </a:defRPr>
              </a:lvl3pPr>
              <a:lvl4pPr marL="1600200" indent="-228600" eaLnBrk="0" hangingPunct="0">
                <a:spcBef>
                  <a:spcPct val="20000"/>
                </a:spcBef>
                <a:buFont typeface="Arial" charset="0"/>
                <a:buChar char="–"/>
                <a:defRPr sz="9100">
                  <a:solidFill>
                    <a:schemeClr val="tx1"/>
                  </a:solidFill>
                  <a:latin typeface="Calibri" pitchFamily="-112" charset="0"/>
                  <a:ea typeface="ＭＳ Ｐゴシック" pitchFamily="-112" charset="-128"/>
                </a:defRPr>
              </a:lvl4pPr>
              <a:lvl5pPr marL="2057400" indent="-228600" eaLnBrk="0" hangingPunct="0">
                <a:spcBef>
                  <a:spcPct val="20000"/>
                </a:spcBef>
                <a:buFont typeface="Arial" charset="0"/>
                <a:buChar char="»"/>
                <a:defRPr sz="9100">
                  <a:solidFill>
                    <a:schemeClr val="tx1"/>
                  </a:solidFill>
                  <a:latin typeface="Calibri" pitchFamily="-112" charset="0"/>
                  <a:ea typeface="ＭＳ Ｐゴシック" pitchFamily="-112" charset="-128"/>
                </a:defRPr>
              </a:lvl5pPr>
              <a:lvl6pPr marL="25146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6pPr>
              <a:lvl7pPr marL="29718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7pPr>
              <a:lvl8pPr marL="34290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8pPr>
              <a:lvl9pPr marL="38862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9pPr>
            </a:lstStyle>
            <a:p>
              <a:pPr eaLnBrk="1" hangingPunct="1">
                <a:spcAft>
                  <a:spcPct val="10000"/>
                </a:spcAft>
                <a:buFontTx/>
                <a:buNone/>
              </a:pPr>
              <a:r>
                <a:rPr lang="en-AU" altLang="en-US" sz="2167" dirty="0">
                  <a:latin typeface="Lao UI" panose="020B0502040204020203" pitchFamily="34" charset="0"/>
                  <a:cs typeface="Lao UI" panose="020B0502040204020203" pitchFamily="34" charset="0"/>
                </a:rPr>
                <a:t>Highlight this text and replace with your own text. </a:t>
              </a:r>
            </a:p>
          </p:txBody>
        </p:sp>
        <p:sp>
          <p:nvSpPr>
            <p:cNvPr id="2074" name="Text Box 54"/>
            <p:cNvSpPr txBox="1">
              <a:spLocks noChangeArrowheads="1"/>
            </p:cNvSpPr>
            <p:nvPr/>
          </p:nvSpPr>
          <p:spPr bwMode="auto">
            <a:xfrm>
              <a:off x="18414683" y="22732058"/>
              <a:ext cx="8531352" cy="796554"/>
            </a:xfrm>
            <a:prstGeom prst="rect">
              <a:avLst/>
            </a:prstGeom>
            <a:solidFill>
              <a:schemeClr val="tx1">
                <a:lumMod val="85000"/>
                <a:lumOff val="15000"/>
              </a:schemeClr>
            </a:solidFill>
            <a:ln w="9525">
              <a:noFill/>
              <a:miter lim="800000"/>
              <a:headEnd/>
              <a:tailEnd/>
            </a:ln>
          </p:spPr>
          <p:txBody>
            <a:bodyPr wrap="square" lIns="293550" tIns="146775" rIns="293550" bIns="146775">
              <a:spAutoFit/>
            </a:bodyPr>
            <a:lstStyle>
              <a:lvl1pPr eaLnBrk="0" hangingPunct="0">
                <a:spcBef>
                  <a:spcPct val="20000"/>
                </a:spcBef>
                <a:buFont typeface="Arial" charset="0"/>
                <a:buChar char="•"/>
                <a:defRPr sz="14600">
                  <a:solidFill>
                    <a:schemeClr val="tx1"/>
                  </a:solidFill>
                  <a:latin typeface="Calibri" pitchFamily="-112" charset="0"/>
                  <a:ea typeface="ＭＳ Ｐゴシック" pitchFamily="-112" charset="-128"/>
                </a:defRPr>
              </a:lvl1pPr>
              <a:lvl2pPr marL="742950" indent="-285750" eaLnBrk="0" hangingPunct="0">
                <a:spcBef>
                  <a:spcPct val="20000"/>
                </a:spcBef>
                <a:buFont typeface="Arial" charset="0"/>
                <a:buChar char="–"/>
                <a:defRPr sz="12800">
                  <a:solidFill>
                    <a:schemeClr val="tx1"/>
                  </a:solidFill>
                  <a:latin typeface="Calibri" pitchFamily="-112" charset="0"/>
                  <a:ea typeface="ＭＳ Ｐゴシック" pitchFamily="-112" charset="-128"/>
                </a:defRPr>
              </a:lvl2pPr>
              <a:lvl3pPr marL="1143000" indent="-228600" eaLnBrk="0" hangingPunct="0">
                <a:spcBef>
                  <a:spcPct val="20000"/>
                </a:spcBef>
                <a:buFont typeface="Arial" charset="0"/>
                <a:buChar char="•"/>
                <a:defRPr sz="11000">
                  <a:solidFill>
                    <a:schemeClr val="tx1"/>
                  </a:solidFill>
                  <a:latin typeface="Calibri" pitchFamily="-112" charset="0"/>
                  <a:ea typeface="ＭＳ Ｐゴシック" pitchFamily="-112" charset="-128"/>
                </a:defRPr>
              </a:lvl3pPr>
              <a:lvl4pPr marL="1600200" indent="-228600" eaLnBrk="0" hangingPunct="0">
                <a:spcBef>
                  <a:spcPct val="20000"/>
                </a:spcBef>
                <a:buFont typeface="Arial" charset="0"/>
                <a:buChar char="–"/>
                <a:defRPr sz="9100">
                  <a:solidFill>
                    <a:schemeClr val="tx1"/>
                  </a:solidFill>
                  <a:latin typeface="Calibri" pitchFamily="-112" charset="0"/>
                  <a:ea typeface="ＭＳ Ｐゴシック" pitchFamily="-112" charset="-128"/>
                </a:defRPr>
              </a:lvl4pPr>
              <a:lvl5pPr marL="2057400" indent="-228600" eaLnBrk="0" hangingPunct="0">
                <a:spcBef>
                  <a:spcPct val="20000"/>
                </a:spcBef>
                <a:buFont typeface="Arial" charset="0"/>
                <a:buChar char="»"/>
                <a:defRPr sz="9100">
                  <a:solidFill>
                    <a:schemeClr val="tx1"/>
                  </a:solidFill>
                  <a:latin typeface="Calibri" pitchFamily="-112" charset="0"/>
                  <a:ea typeface="ＭＳ Ｐゴシック" pitchFamily="-112" charset="-128"/>
                </a:defRPr>
              </a:lvl5pPr>
              <a:lvl6pPr marL="25146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6pPr>
              <a:lvl7pPr marL="29718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7pPr>
              <a:lvl8pPr marL="34290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8pPr>
              <a:lvl9pPr marL="38862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9pPr>
            </a:lstStyle>
            <a:p>
              <a:pPr algn="ctr" eaLnBrk="1" hangingPunct="1">
                <a:spcBef>
                  <a:spcPct val="50000"/>
                </a:spcBef>
                <a:buFontTx/>
                <a:buNone/>
              </a:pPr>
              <a:r>
                <a:rPr lang="en-GB" altLang="en-US" sz="3250" b="1" dirty="0">
                  <a:solidFill>
                    <a:schemeClr val="bg1"/>
                  </a:solidFill>
                  <a:latin typeface="Lao UI" panose="020B0502040204020203" pitchFamily="34" charset="0"/>
                  <a:cs typeface="Lao UI" panose="020B0502040204020203" pitchFamily="34" charset="0"/>
                </a:rPr>
                <a:t>Acknowledgements</a:t>
              </a:r>
              <a:endParaRPr lang="en-US" altLang="en-US" sz="3250" b="1" dirty="0">
                <a:solidFill>
                  <a:schemeClr val="bg1"/>
                </a:solidFill>
                <a:latin typeface="Lao UI" panose="020B0502040204020203" pitchFamily="34" charset="0"/>
                <a:cs typeface="Lao UI" panose="020B0502040204020203" pitchFamily="34" charset="0"/>
              </a:endParaRPr>
            </a:p>
          </p:txBody>
        </p:sp>
      </p:grpSp>
      <p:grpSp>
        <p:nvGrpSpPr>
          <p:cNvPr id="10" name="Group 9"/>
          <p:cNvGrpSpPr/>
          <p:nvPr/>
        </p:nvGrpSpPr>
        <p:grpSpPr>
          <a:xfrm>
            <a:off x="18354559" y="28528097"/>
            <a:ext cx="8544374" cy="3236045"/>
            <a:chOff x="18383140" y="25437942"/>
            <a:chExt cx="8544374" cy="3236045"/>
          </a:xfrm>
        </p:grpSpPr>
        <p:sp>
          <p:nvSpPr>
            <p:cNvPr id="2075" name="Text Box 54"/>
            <p:cNvSpPr txBox="1">
              <a:spLocks noChangeArrowheads="1"/>
            </p:cNvSpPr>
            <p:nvPr/>
          </p:nvSpPr>
          <p:spPr bwMode="auto">
            <a:xfrm>
              <a:off x="18396162" y="25437942"/>
              <a:ext cx="8531352" cy="796554"/>
            </a:xfrm>
            <a:prstGeom prst="rect">
              <a:avLst/>
            </a:prstGeom>
            <a:solidFill>
              <a:schemeClr val="tx1">
                <a:lumMod val="85000"/>
                <a:lumOff val="15000"/>
              </a:schemeClr>
            </a:solidFill>
            <a:ln w="9525">
              <a:noFill/>
              <a:miter lim="800000"/>
              <a:headEnd/>
              <a:tailEnd/>
            </a:ln>
          </p:spPr>
          <p:txBody>
            <a:bodyPr wrap="square" lIns="293550" tIns="146775" rIns="293550" bIns="146775">
              <a:spAutoFit/>
            </a:bodyPr>
            <a:lstStyle>
              <a:lvl1pPr eaLnBrk="0" hangingPunct="0">
                <a:spcBef>
                  <a:spcPct val="20000"/>
                </a:spcBef>
                <a:buFont typeface="Arial" charset="0"/>
                <a:buChar char="•"/>
                <a:defRPr sz="14600">
                  <a:solidFill>
                    <a:schemeClr val="tx1"/>
                  </a:solidFill>
                  <a:latin typeface="Calibri" pitchFamily="-112" charset="0"/>
                  <a:ea typeface="ＭＳ Ｐゴシック" pitchFamily="-112" charset="-128"/>
                </a:defRPr>
              </a:lvl1pPr>
              <a:lvl2pPr marL="742950" indent="-285750" eaLnBrk="0" hangingPunct="0">
                <a:spcBef>
                  <a:spcPct val="20000"/>
                </a:spcBef>
                <a:buFont typeface="Arial" charset="0"/>
                <a:buChar char="–"/>
                <a:defRPr sz="12800">
                  <a:solidFill>
                    <a:schemeClr val="tx1"/>
                  </a:solidFill>
                  <a:latin typeface="Calibri" pitchFamily="-112" charset="0"/>
                  <a:ea typeface="ＭＳ Ｐゴシック" pitchFamily="-112" charset="-128"/>
                </a:defRPr>
              </a:lvl2pPr>
              <a:lvl3pPr marL="1143000" indent="-228600" eaLnBrk="0" hangingPunct="0">
                <a:spcBef>
                  <a:spcPct val="20000"/>
                </a:spcBef>
                <a:buFont typeface="Arial" charset="0"/>
                <a:buChar char="•"/>
                <a:defRPr sz="11000">
                  <a:solidFill>
                    <a:schemeClr val="tx1"/>
                  </a:solidFill>
                  <a:latin typeface="Calibri" pitchFamily="-112" charset="0"/>
                  <a:ea typeface="ＭＳ Ｐゴシック" pitchFamily="-112" charset="-128"/>
                </a:defRPr>
              </a:lvl3pPr>
              <a:lvl4pPr marL="1600200" indent="-228600" eaLnBrk="0" hangingPunct="0">
                <a:spcBef>
                  <a:spcPct val="20000"/>
                </a:spcBef>
                <a:buFont typeface="Arial" charset="0"/>
                <a:buChar char="–"/>
                <a:defRPr sz="9100">
                  <a:solidFill>
                    <a:schemeClr val="tx1"/>
                  </a:solidFill>
                  <a:latin typeface="Calibri" pitchFamily="-112" charset="0"/>
                  <a:ea typeface="ＭＳ Ｐゴシック" pitchFamily="-112" charset="-128"/>
                </a:defRPr>
              </a:lvl4pPr>
              <a:lvl5pPr marL="2057400" indent="-228600" eaLnBrk="0" hangingPunct="0">
                <a:spcBef>
                  <a:spcPct val="20000"/>
                </a:spcBef>
                <a:buFont typeface="Arial" charset="0"/>
                <a:buChar char="»"/>
                <a:defRPr sz="9100">
                  <a:solidFill>
                    <a:schemeClr val="tx1"/>
                  </a:solidFill>
                  <a:latin typeface="Calibri" pitchFamily="-112" charset="0"/>
                  <a:ea typeface="ＭＳ Ｐゴシック" pitchFamily="-112" charset="-128"/>
                </a:defRPr>
              </a:lvl5pPr>
              <a:lvl6pPr marL="25146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6pPr>
              <a:lvl7pPr marL="29718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7pPr>
              <a:lvl8pPr marL="34290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8pPr>
              <a:lvl9pPr marL="38862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9pPr>
            </a:lstStyle>
            <a:p>
              <a:pPr algn="ctr" eaLnBrk="1" hangingPunct="1">
                <a:spcBef>
                  <a:spcPct val="50000"/>
                </a:spcBef>
                <a:buFontTx/>
                <a:buNone/>
              </a:pPr>
              <a:r>
                <a:rPr lang="en-GB" altLang="en-US" sz="3250" b="1" dirty="0">
                  <a:solidFill>
                    <a:schemeClr val="bg1"/>
                  </a:solidFill>
                  <a:latin typeface="Lao UI" panose="020B0502040204020203" pitchFamily="34" charset="0"/>
                  <a:cs typeface="Lao UI" panose="020B0502040204020203" pitchFamily="34" charset="0"/>
                </a:rPr>
                <a:t>For more information</a:t>
              </a:r>
              <a:endParaRPr lang="en-US" altLang="en-US" sz="3250" b="1" dirty="0">
                <a:solidFill>
                  <a:schemeClr val="bg1"/>
                </a:solidFill>
                <a:latin typeface="Lao UI" panose="020B0502040204020203" pitchFamily="34" charset="0"/>
                <a:cs typeface="Lao UI" panose="020B0502040204020203" pitchFamily="34" charset="0"/>
              </a:endParaRPr>
            </a:p>
          </p:txBody>
        </p:sp>
        <p:sp>
          <p:nvSpPr>
            <p:cNvPr id="2076" name="Text Box 22"/>
            <p:cNvSpPr txBox="1">
              <a:spLocks noChangeArrowheads="1"/>
            </p:cNvSpPr>
            <p:nvPr/>
          </p:nvSpPr>
          <p:spPr bwMode="auto">
            <a:xfrm>
              <a:off x="18383140" y="26080221"/>
              <a:ext cx="7316731" cy="2593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93550" tIns="293550" rIns="293550" bIns="293550">
              <a:spAutoFit/>
            </a:bodyPr>
            <a:lstStyle>
              <a:lvl1pPr eaLnBrk="0" hangingPunct="0">
                <a:spcBef>
                  <a:spcPct val="20000"/>
                </a:spcBef>
                <a:buFont typeface="Arial" charset="0"/>
                <a:buChar char="•"/>
                <a:defRPr sz="14600">
                  <a:solidFill>
                    <a:schemeClr val="tx1"/>
                  </a:solidFill>
                  <a:latin typeface="Calibri" pitchFamily="-112" charset="0"/>
                  <a:ea typeface="ＭＳ Ｐゴシック" pitchFamily="-112" charset="-128"/>
                </a:defRPr>
              </a:lvl1pPr>
              <a:lvl2pPr marL="742950" indent="-285750" eaLnBrk="0" hangingPunct="0">
                <a:spcBef>
                  <a:spcPct val="20000"/>
                </a:spcBef>
                <a:buFont typeface="Arial" charset="0"/>
                <a:buChar char="–"/>
                <a:defRPr sz="12800">
                  <a:solidFill>
                    <a:schemeClr val="tx1"/>
                  </a:solidFill>
                  <a:latin typeface="Calibri" pitchFamily="-112" charset="0"/>
                  <a:ea typeface="ＭＳ Ｐゴシック" pitchFamily="-112" charset="-128"/>
                </a:defRPr>
              </a:lvl2pPr>
              <a:lvl3pPr marL="1143000" indent="-228600" eaLnBrk="0" hangingPunct="0">
                <a:spcBef>
                  <a:spcPct val="20000"/>
                </a:spcBef>
                <a:buFont typeface="Arial" charset="0"/>
                <a:buChar char="•"/>
                <a:defRPr sz="11000">
                  <a:solidFill>
                    <a:schemeClr val="tx1"/>
                  </a:solidFill>
                  <a:latin typeface="Calibri" pitchFamily="-112" charset="0"/>
                  <a:ea typeface="ＭＳ Ｐゴシック" pitchFamily="-112" charset="-128"/>
                </a:defRPr>
              </a:lvl3pPr>
              <a:lvl4pPr marL="1600200" indent="-228600" eaLnBrk="0" hangingPunct="0">
                <a:spcBef>
                  <a:spcPct val="20000"/>
                </a:spcBef>
                <a:buFont typeface="Arial" charset="0"/>
                <a:buChar char="–"/>
                <a:defRPr sz="9100">
                  <a:solidFill>
                    <a:schemeClr val="tx1"/>
                  </a:solidFill>
                  <a:latin typeface="Calibri" pitchFamily="-112" charset="0"/>
                  <a:ea typeface="ＭＳ Ｐゴシック" pitchFamily="-112" charset="-128"/>
                </a:defRPr>
              </a:lvl4pPr>
              <a:lvl5pPr marL="2057400" indent="-228600" eaLnBrk="0" hangingPunct="0">
                <a:spcBef>
                  <a:spcPct val="20000"/>
                </a:spcBef>
                <a:buFont typeface="Arial" charset="0"/>
                <a:buChar char="»"/>
                <a:defRPr sz="9100">
                  <a:solidFill>
                    <a:schemeClr val="tx1"/>
                  </a:solidFill>
                  <a:latin typeface="Calibri" pitchFamily="-112" charset="0"/>
                  <a:ea typeface="ＭＳ Ｐゴシック" pitchFamily="-112" charset="-128"/>
                </a:defRPr>
              </a:lvl5pPr>
              <a:lvl6pPr marL="25146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6pPr>
              <a:lvl7pPr marL="29718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7pPr>
              <a:lvl8pPr marL="34290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8pPr>
              <a:lvl9pPr marL="38862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9pPr>
            </a:lstStyle>
            <a:p>
              <a:pPr eaLnBrk="1" hangingPunct="1">
                <a:spcBef>
                  <a:spcPct val="10000"/>
                </a:spcBef>
                <a:buFontTx/>
                <a:buNone/>
              </a:pPr>
              <a:r>
                <a:rPr lang="en-US" altLang="en-US" sz="2167" dirty="0">
                  <a:latin typeface="Lao UI" panose="020B0502040204020203" pitchFamily="34" charset="0"/>
                  <a:cs typeface="Lao UI" panose="020B0502040204020203" pitchFamily="34" charset="0"/>
                </a:rPr>
                <a:t>Please contact </a:t>
              </a:r>
              <a:r>
                <a:rPr lang="en-US" altLang="en-US" sz="2167" i="1" dirty="0">
                  <a:latin typeface="Lao UI" panose="020B0502040204020203" pitchFamily="34" charset="0"/>
                  <a:cs typeface="Lao UI" panose="020B0502040204020203" pitchFamily="34" charset="0"/>
                </a:rPr>
                <a:t>email@csulb.edu</a:t>
              </a:r>
              <a:r>
                <a:rPr lang="en-US" altLang="en-US" sz="2167" dirty="0">
                  <a:latin typeface="Lao UI" panose="020B0502040204020203" pitchFamily="34" charset="0"/>
                  <a:cs typeface="Lao UI" panose="020B0502040204020203" pitchFamily="34" charset="0"/>
                </a:rPr>
                <a:t>.  More information on this and related projects can be obtained at </a:t>
              </a:r>
              <a:r>
                <a:rPr lang="en-US" altLang="en-US" sz="2167" i="1" dirty="0">
                  <a:latin typeface="Lao UI" panose="020B0502040204020203" pitchFamily="34" charset="0"/>
                  <a:cs typeface="Lao UI" panose="020B0502040204020203" pitchFamily="34" charset="0"/>
                </a:rPr>
                <a:t>www.csulb.edu… </a:t>
              </a:r>
              <a:r>
                <a:rPr lang="en-US" altLang="en-US" sz="2167" dirty="0">
                  <a:latin typeface="Lao UI" panose="020B0502040204020203" pitchFamily="34" charset="0"/>
                  <a:cs typeface="Lao UI" panose="020B0502040204020203" pitchFamily="34" charset="0"/>
                </a:rPr>
                <a:t> A link to an online, PDF-version of the poster is nice, too. </a:t>
              </a:r>
              <a:br>
                <a:rPr lang="en-US" altLang="en-US" sz="2167" dirty="0">
                  <a:latin typeface="Lao UI" panose="020B0502040204020203" pitchFamily="34" charset="0"/>
                  <a:cs typeface="Lao UI" panose="020B0502040204020203" pitchFamily="34" charset="0"/>
                </a:rPr>
              </a:br>
              <a:r>
                <a:rPr lang="en-US" altLang="en-US" sz="2167" dirty="0">
                  <a:latin typeface="Lao UI" panose="020B0502040204020203" pitchFamily="34" charset="0"/>
                  <a:cs typeface="Lao UI" panose="020B0502040204020203" pitchFamily="34" charset="0"/>
                </a:rPr>
                <a:t/>
              </a:r>
              <a:br>
                <a:rPr lang="en-US" altLang="en-US" sz="2167" dirty="0">
                  <a:latin typeface="Lao UI" panose="020B0502040204020203" pitchFamily="34" charset="0"/>
                  <a:cs typeface="Lao UI" panose="020B0502040204020203" pitchFamily="34" charset="0"/>
                </a:rPr>
              </a:br>
              <a:endParaRPr lang="en-US" altLang="en-US" sz="2167" dirty="0">
                <a:latin typeface="Lao UI" panose="020B0502040204020203" pitchFamily="34" charset="0"/>
                <a:cs typeface="Lao UI" panose="020B0502040204020203" pitchFamily="34" charset="0"/>
              </a:endParaRPr>
            </a:p>
          </p:txBody>
        </p:sp>
      </p:grpSp>
      <p:grpSp>
        <p:nvGrpSpPr>
          <p:cNvPr id="8" name="Group 7"/>
          <p:cNvGrpSpPr/>
          <p:nvPr/>
        </p:nvGrpSpPr>
        <p:grpSpPr>
          <a:xfrm>
            <a:off x="10146257" y="19186156"/>
            <a:ext cx="7132176" cy="2502771"/>
            <a:chOff x="9549977" y="19145598"/>
            <a:chExt cx="7132176" cy="2502771"/>
          </a:xfrm>
        </p:grpSpPr>
        <p:sp>
          <p:nvSpPr>
            <p:cNvPr id="2061" name="Text Box 37"/>
            <p:cNvSpPr txBox="1">
              <a:spLocks noChangeArrowheads="1"/>
            </p:cNvSpPr>
            <p:nvPr/>
          </p:nvSpPr>
          <p:spPr bwMode="auto">
            <a:xfrm>
              <a:off x="9549977" y="19145598"/>
              <a:ext cx="2903448" cy="1871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37281" rIns="0" bIns="37281">
              <a:spAutoFit/>
            </a:bodyPr>
            <a:lstStyle>
              <a:lvl1pPr eaLnBrk="0" hangingPunct="0">
                <a:spcBef>
                  <a:spcPct val="20000"/>
                </a:spcBef>
                <a:buFont typeface="Arial" charset="0"/>
                <a:buChar char="•"/>
                <a:defRPr sz="14600">
                  <a:solidFill>
                    <a:schemeClr val="tx1"/>
                  </a:solidFill>
                  <a:latin typeface="Calibri" pitchFamily="-112" charset="0"/>
                  <a:ea typeface="ＭＳ Ｐゴシック" pitchFamily="-112" charset="-128"/>
                </a:defRPr>
              </a:lvl1pPr>
              <a:lvl2pPr marL="742950" indent="-285750" eaLnBrk="0" hangingPunct="0">
                <a:spcBef>
                  <a:spcPct val="20000"/>
                </a:spcBef>
                <a:buFont typeface="Arial" charset="0"/>
                <a:buChar char="–"/>
                <a:defRPr sz="12800">
                  <a:solidFill>
                    <a:schemeClr val="tx1"/>
                  </a:solidFill>
                  <a:latin typeface="Calibri" pitchFamily="-112" charset="0"/>
                  <a:ea typeface="ＭＳ Ｐゴシック" pitchFamily="-112" charset="-128"/>
                </a:defRPr>
              </a:lvl2pPr>
              <a:lvl3pPr marL="1143000" indent="-228600" eaLnBrk="0" hangingPunct="0">
                <a:spcBef>
                  <a:spcPct val="20000"/>
                </a:spcBef>
                <a:buFont typeface="Arial" charset="0"/>
                <a:buChar char="•"/>
                <a:defRPr sz="11000">
                  <a:solidFill>
                    <a:schemeClr val="tx1"/>
                  </a:solidFill>
                  <a:latin typeface="Calibri" pitchFamily="-112" charset="0"/>
                  <a:ea typeface="ＭＳ Ｐゴシック" pitchFamily="-112" charset="-128"/>
                </a:defRPr>
              </a:lvl3pPr>
              <a:lvl4pPr marL="1600200" indent="-228600" eaLnBrk="0" hangingPunct="0">
                <a:spcBef>
                  <a:spcPct val="20000"/>
                </a:spcBef>
                <a:buFont typeface="Arial" charset="0"/>
                <a:buChar char="–"/>
                <a:defRPr sz="9100">
                  <a:solidFill>
                    <a:schemeClr val="tx1"/>
                  </a:solidFill>
                  <a:latin typeface="Calibri" pitchFamily="-112" charset="0"/>
                  <a:ea typeface="ＭＳ Ｐゴシック" pitchFamily="-112" charset="-128"/>
                </a:defRPr>
              </a:lvl4pPr>
              <a:lvl5pPr marL="2057400" indent="-228600" eaLnBrk="0" hangingPunct="0">
                <a:spcBef>
                  <a:spcPct val="20000"/>
                </a:spcBef>
                <a:buFont typeface="Arial" charset="0"/>
                <a:buChar char="»"/>
                <a:defRPr sz="9100">
                  <a:solidFill>
                    <a:schemeClr val="tx1"/>
                  </a:solidFill>
                  <a:latin typeface="Calibri" pitchFamily="-112" charset="0"/>
                  <a:ea typeface="ＭＳ Ｐゴシック" pitchFamily="-112" charset="-128"/>
                </a:defRPr>
              </a:lvl5pPr>
              <a:lvl6pPr marL="25146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6pPr>
              <a:lvl7pPr marL="29718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7pPr>
              <a:lvl8pPr marL="34290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8pPr>
              <a:lvl9pPr marL="38862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9pPr>
            </a:lstStyle>
            <a:p>
              <a:pPr eaLnBrk="1" hangingPunct="1">
                <a:spcBef>
                  <a:spcPct val="50000"/>
                </a:spcBef>
                <a:buFontTx/>
                <a:buNone/>
              </a:pPr>
              <a:r>
                <a:rPr lang="en-AU" altLang="en-US" sz="1667" b="1" dirty="0">
                  <a:latin typeface="Lao UI" panose="020B0502040204020203" pitchFamily="34" charset="0"/>
                  <a:cs typeface="Lao UI" panose="020B0502040204020203" pitchFamily="34" charset="0"/>
                </a:rPr>
                <a:t>Figure </a:t>
              </a:r>
              <a:r>
                <a:rPr lang="en-AU" altLang="en-US" sz="1667" b="1" dirty="0" smtClean="0">
                  <a:latin typeface="Lao UI" panose="020B0502040204020203" pitchFamily="34" charset="0"/>
                  <a:cs typeface="Lao UI" panose="020B0502040204020203" pitchFamily="34" charset="0"/>
                </a:rPr>
                <a:t>3.  </a:t>
              </a:r>
              <a:r>
                <a:rPr lang="en-AU" altLang="en-US" sz="1667" i="1" dirty="0">
                  <a:latin typeface="Lao UI" panose="020B0502040204020203" pitchFamily="34" charset="0"/>
                  <a:cs typeface="Lao UI" panose="020B0502040204020203" pitchFamily="34" charset="0"/>
                </a:rPr>
                <a:t>Captions to be set in Times or Times New Roman or equivalent, italic, 18 to 24 points, to the length of the column in case a figure takes more than 2/3 of column width.</a:t>
              </a:r>
            </a:p>
          </p:txBody>
        </p:sp>
        <p:grpSp>
          <p:nvGrpSpPr>
            <p:cNvPr id="2079" name="Group 57"/>
            <p:cNvGrpSpPr>
              <a:grpSpLocks/>
            </p:cNvGrpSpPr>
            <p:nvPr/>
          </p:nvGrpSpPr>
          <p:grpSpPr bwMode="auto">
            <a:xfrm>
              <a:off x="12440935" y="19334877"/>
              <a:ext cx="4241218" cy="2313492"/>
              <a:chOff x="27913012" y="8304213"/>
              <a:chExt cx="6257926" cy="3623795"/>
            </a:xfrm>
          </p:grpSpPr>
          <p:sp>
            <p:nvSpPr>
              <p:cNvPr id="2090" name="Line 123"/>
              <p:cNvSpPr>
                <a:spLocks noChangeShapeType="1"/>
              </p:cNvSpPr>
              <p:nvPr/>
            </p:nvSpPr>
            <p:spPr bwMode="auto">
              <a:xfrm flipV="1">
                <a:off x="29097288" y="9499600"/>
                <a:ext cx="2192337" cy="1346200"/>
              </a:xfrm>
              <a:prstGeom prst="line">
                <a:avLst/>
              </a:prstGeom>
              <a:noFill/>
              <a:ln w="3810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sz="6833">
                  <a:latin typeface="Lao UI" panose="020B0502040204020203" pitchFamily="34" charset="0"/>
                  <a:cs typeface="Lao UI" panose="020B0502040204020203" pitchFamily="34" charset="0"/>
                </a:endParaRPr>
              </a:p>
            </p:txBody>
          </p:sp>
          <p:sp>
            <p:nvSpPr>
              <p:cNvPr id="2091" name="Line 124"/>
              <p:cNvSpPr>
                <a:spLocks noChangeShapeType="1"/>
              </p:cNvSpPr>
              <p:nvPr/>
            </p:nvSpPr>
            <p:spPr bwMode="auto">
              <a:xfrm flipV="1">
                <a:off x="29106813" y="9461500"/>
                <a:ext cx="4851400" cy="147637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6833">
                  <a:latin typeface="Lao UI" panose="020B0502040204020203" pitchFamily="34" charset="0"/>
                  <a:cs typeface="Lao UI" panose="020B0502040204020203" pitchFamily="34" charset="0"/>
                </a:endParaRPr>
              </a:p>
            </p:txBody>
          </p:sp>
          <p:sp>
            <p:nvSpPr>
              <p:cNvPr id="2092" name="Text Box 125"/>
              <p:cNvSpPr txBox="1">
                <a:spLocks noChangeArrowheads="1"/>
              </p:cNvSpPr>
              <p:nvPr/>
            </p:nvSpPr>
            <p:spPr bwMode="auto">
              <a:xfrm>
                <a:off x="31195964" y="10212388"/>
                <a:ext cx="2974974" cy="445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14600">
                    <a:solidFill>
                      <a:schemeClr val="tx1"/>
                    </a:solidFill>
                    <a:latin typeface="Calibri" pitchFamily="-112" charset="0"/>
                    <a:ea typeface="ＭＳ Ｐゴシック" pitchFamily="-112" charset="-128"/>
                  </a:defRPr>
                </a:lvl1pPr>
                <a:lvl2pPr marL="742950" indent="-285750" eaLnBrk="0" hangingPunct="0">
                  <a:spcBef>
                    <a:spcPct val="20000"/>
                  </a:spcBef>
                  <a:buFont typeface="Arial" charset="0"/>
                  <a:buChar char="–"/>
                  <a:defRPr sz="12800">
                    <a:solidFill>
                      <a:schemeClr val="tx1"/>
                    </a:solidFill>
                    <a:latin typeface="Calibri" pitchFamily="-112" charset="0"/>
                    <a:ea typeface="ＭＳ Ｐゴシック" pitchFamily="-112" charset="-128"/>
                  </a:defRPr>
                </a:lvl2pPr>
                <a:lvl3pPr marL="1143000" indent="-228600" eaLnBrk="0" hangingPunct="0">
                  <a:spcBef>
                    <a:spcPct val="20000"/>
                  </a:spcBef>
                  <a:buFont typeface="Arial" charset="0"/>
                  <a:buChar char="•"/>
                  <a:defRPr sz="11000">
                    <a:solidFill>
                      <a:schemeClr val="tx1"/>
                    </a:solidFill>
                    <a:latin typeface="Calibri" pitchFamily="-112" charset="0"/>
                    <a:ea typeface="ＭＳ Ｐゴシック" pitchFamily="-112" charset="-128"/>
                  </a:defRPr>
                </a:lvl3pPr>
                <a:lvl4pPr marL="1600200" indent="-228600" eaLnBrk="0" hangingPunct="0">
                  <a:spcBef>
                    <a:spcPct val="20000"/>
                  </a:spcBef>
                  <a:buFont typeface="Arial" charset="0"/>
                  <a:buChar char="–"/>
                  <a:defRPr sz="9100">
                    <a:solidFill>
                      <a:schemeClr val="tx1"/>
                    </a:solidFill>
                    <a:latin typeface="Calibri" pitchFamily="-112" charset="0"/>
                    <a:ea typeface="ＭＳ Ｐゴシック" pitchFamily="-112" charset="-128"/>
                  </a:defRPr>
                </a:lvl4pPr>
                <a:lvl5pPr marL="2057400" indent="-228600" eaLnBrk="0" hangingPunct="0">
                  <a:spcBef>
                    <a:spcPct val="20000"/>
                  </a:spcBef>
                  <a:buFont typeface="Arial" charset="0"/>
                  <a:buChar char="»"/>
                  <a:defRPr sz="9100">
                    <a:solidFill>
                      <a:schemeClr val="tx1"/>
                    </a:solidFill>
                    <a:latin typeface="Calibri" pitchFamily="-112" charset="0"/>
                    <a:ea typeface="ＭＳ Ｐゴシック" pitchFamily="-112" charset="-128"/>
                  </a:defRPr>
                </a:lvl5pPr>
                <a:lvl6pPr marL="25146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6pPr>
                <a:lvl7pPr marL="29718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7pPr>
                <a:lvl8pPr marL="34290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8pPr>
                <a:lvl9pPr marL="38862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9pPr>
              </a:lstStyle>
              <a:p>
                <a:pPr algn="ctr" eaLnBrk="1" hangingPunct="1">
                  <a:spcBef>
                    <a:spcPct val="50000"/>
                  </a:spcBef>
                  <a:buFontTx/>
                  <a:buNone/>
                </a:pPr>
                <a:r>
                  <a:rPr lang="en-US" altLang="en-US" sz="1250">
                    <a:latin typeface="Lao UI" panose="020B0502040204020203" pitchFamily="34" charset="0"/>
                    <a:cs typeface="Lao UI" panose="020B0502040204020203" pitchFamily="34" charset="0"/>
                  </a:rPr>
                  <a:t>Control Group</a:t>
                </a:r>
              </a:p>
            </p:txBody>
          </p:sp>
          <p:sp>
            <p:nvSpPr>
              <p:cNvPr id="2093" name="Text Box 126"/>
              <p:cNvSpPr txBox="1">
                <a:spLocks noChangeArrowheads="1"/>
              </p:cNvSpPr>
              <p:nvPr/>
            </p:nvSpPr>
            <p:spPr bwMode="auto">
              <a:xfrm>
                <a:off x="29656088" y="8816974"/>
                <a:ext cx="1781176" cy="7472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14600">
                    <a:solidFill>
                      <a:schemeClr val="tx1"/>
                    </a:solidFill>
                    <a:latin typeface="Calibri" pitchFamily="-112" charset="0"/>
                    <a:ea typeface="ＭＳ Ｐゴシック" pitchFamily="-112" charset="-128"/>
                  </a:defRPr>
                </a:lvl1pPr>
                <a:lvl2pPr marL="742950" indent="-285750" eaLnBrk="0" hangingPunct="0">
                  <a:spcBef>
                    <a:spcPct val="20000"/>
                  </a:spcBef>
                  <a:buFont typeface="Arial" charset="0"/>
                  <a:buChar char="–"/>
                  <a:defRPr sz="12800">
                    <a:solidFill>
                      <a:schemeClr val="tx1"/>
                    </a:solidFill>
                    <a:latin typeface="Calibri" pitchFamily="-112" charset="0"/>
                    <a:ea typeface="ＭＳ Ｐゴシック" pitchFamily="-112" charset="-128"/>
                  </a:defRPr>
                </a:lvl2pPr>
                <a:lvl3pPr marL="1143000" indent="-228600" eaLnBrk="0" hangingPunct="0">
                  <a:spcBef>
                    <a:spcPct val="20000"/>
                  </a:spcBef>
                  <a:buFont typeface="Arial" charset="0"/>
                  <a:buChar char="•"/>
                  <a:defRPr sz="11000">
                    <a:solidFill>
                      <a:schemeClr val="tx1"/>
                    </a:solidFill>
                    <a:latin typeface="Calibri" pitchFamily="-112" charset="0"/>
                    <a:ea typeface="ＭＳ Ｐゴシック" pitchFamily="-112" charset="-128"/>
                  </a:defRPr>
                </a:lvl3pPr>
                <a:lvl4pPr marL="1600200" indent="-228600" eaLnBrk="0" hangingPunct="0">
                  <a:spcBef>
                    <a:spcPct val="20000"/>
                  </a:spcBef>
                  <a:buFont typeface="Arial" charset="0"/>
                  <a:buChar char="–"/>
                  <a:defRPr sz="9100">
                    <a:solidFill>
                      <a:schemeClr val="tx1"/>
                    </a:solidFill>
                    <a:latin typeface="Calibri" pitchFamily="-112" charset="0"/>
                    <a:ea typeface="ＭＳ Ｐゴシック" pitchFamily="-112" charset="-128"/>
                  </a:defRPr>
                </a:lvl4pPr>
                <a:lvl5pPr marL="2057400" indent="-228600" eaLnBrk="0" hangingPunct="0">
                  <a:spcBef>
                    <a:spcPct val="20000"/>
                  </a:spcBef>
                  <a:buFont typeface="Arial" charset="0"/>
                  <a:buChar char="»"/>
                  <a:defRPr sz="9100">
                    <a:solidFill>
                      <a:schemeClr val="tx1"/>
                    </a:solidFill>
                    <a:latin typeface="Calibri" pitchFamily="-112" charset="0"/>
                    <a:ea typeface="ＭＳ Ｐゴシック" pitchFamily="-112" charset="-128"/>
                  </a:defRPr>
                </a:lvl5pPr>
                <a:lvl6pPr marL="25146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6pPr>
                <a:lvl7pPr marL="29718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7pPr>
                <a:lvl8pPr marL="34290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8pPr>
                <a:lvl9pPr marL="38862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9pPr>
              </a:lstStyle>
              <a:p>
                <a:pPr eaLnBrk="1" hangingPunct="1">
                  <a:spcBef>
                    <a:spcPct val="50000"/>
                  </a:spcBef>
                  <a:buFontTx/>
                  <a:buNone/>
                </a:pPr>
                <a:r>
                  <a:rPr lang="en-US" altLang="en-US" sz="1250" dirty="0">
                    <a:latin typeface="Lao UI" panose="020B0502040204020203" pitchFamily="34" charset="0"/>
                    <a:cs typeface="Lao UI" panose="020B0502040204020203" pitchFamily="34" charset="0"/>
                  </a:rPr>
                  <a:t>Experimental Group</a:t>
                </a:r>
              </a:p>
            </p:txBody>
          </p:sp>
          <p:sp>
            <p:nvSpPr>
              <p:cNvPr id="2094" name="Line 148"/>
              <p:cNvSpPr>
                <a:spLocks noChangeShapeType="1"/>
              </p:cNvSpPr>
              <p:nvPr/>
            </p:nvSpPr>
            <p:spPr bwMode="auto">
              <a:xfrm>
                <a:off x="29068713" y="8304213"/>
                <a:ext cx="0" cy="27432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6833">
                  <a:latin typeface="Lao UI" panose="020B0502040204020203" pitchFamily="34" charset="0"/>
                  <a:cs typeface="Lao UI" panose="020B0502040204020203" pitchFamily="34" charset="0"/>
                </a:endParaRPr>
              </a:p>
            </p:txBody>
          </p:sp>
          <p:sp>
            <p:nvSpPr>
              <p:cNvPr id="2095" name="Line 149"/>
              <p:cNvSpPr>
                <a:spLocks noChangeShapeType="1"/>
              </p:cNvSpPr>
              <p:nvPr/>
            </p:nvSpPr>
            <p:spPr bwMode="auto">
              <a:xfrm flipH="1">
                <a:off x="29052838" y="11049000"/>
                <a:ext cx="5083175"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6833">
                  <a:latin typeface="Lao UI" panose="020B0502040204020203" pitchFamily="34" charset="0"/>
                  <a:cs typeface="Lao UI" panose="020B0502040204020203" pitchFamily="34" charset="0"/>
                </a:endParaRPr>
              </a:p>
            </p:txBody>
          </p:sp>
          <p:sp>
            <p:nvSpPr>
              <p:cNvPr id="2096" name="Text Box 150"/>
              <p:cNvSpPr txBox="1">
                <a:spLocks noChangeArrowheads="1"/>
              </p:cNvSpPr>
              <p:nvPr/>
            </p:nvSpPr>
            <p:spPr bwMode="auto">
              <a:xfrm>
                <a:off x="30503814" y="11180763"/>
                <a:ext cx="2471737" cy="7472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14600">
                    <a:solidFill>
                      <a:schemeClr val="tx1"/>
                    </a:solidFill>
                    <a:latin typeface="Calibri" pitchFamily="-112" charset="0"/>
                    <a:ea typeface="ＭＳ Ｐゴシック" pitchFamily="-112" charset="-128"/>
                  </a:defRPr>
                </a:lvl1pPr>
                <a:lvl2pPr marL="742950" indent="-285750" eaLnBrk="0" hangingPunct="0">
                  <a:spcBef>
                    <a:spcPct val="20000"/>
                  </a:spcBef>
                  <a:buFont typeface="Arial" charset="0"/>
                  <a:buChar char="–"/>
                  <a:defRPr sz="12800">
                    <a:solidFill>
                      <a:schemeClr val="tx1"/>
                    </a:solidFill>
                    <a:latin typeface="Calibri" pitchFamily="-112" charset="0"/>
                    <a:ea typeface="ＭＳ Ｐゴシック" pitchFamily="-112" charset="-128"/>
                  </a:defRPr>
                </a:lvl2pPr>
                <a:lvl3pPr marL="1143000" indent="-228600" eaLnBrk="0" hangingPunct="0">
                  <a:spcBef>
                    <a:spcPct val="20000"/>
                  </a:spcBef>
                  <a:buFont typeface="Arial" charset="0"/>
                  <a:buChar char="•"/>
                  <a:defRPr sz="11000">
                    <a:solidFill>
                      <a:schemeClr val="tx1"/>
                    </a:solidFill>
                    <a:latin typeface="Calibri" pitchFamily="-112" charset="0"/>
                    <a:ea typeface="ＭＳ Ｐゴシック" pitchFamily="-112" charset="-128"/>
                  </a:defRPr>
                </a:lvl3pPr>
                <a:lvl4pPr marL="1600200" indent="-228600" eaLnBrk="0" hangingPunct="0">
                  <a:spcBef>
                    <a:spcPct val="20000"/>
                  </a:spcBef>
                  <a:buFont typeface="Arial" charset="0"/>
                  <a:buChar char="–"/>
                  <a:defRPr sz="9100">
                    <a:solidFill>
                      <a:schemeClr val="tx1"/>
                    </a:solidFill>
                    <a:latin typeface="Calibri" pitchFamily="-112" charset="0"/>
                    <a:ea typeface="ＭＳ Ｐゴシック" pitchFamily="-112" charset="-128"/>
                  </a:defRPr>
                </a:lvl4pPr>
                <a:lvl5pPr marL="2057400" indent="-228600" eaLnBrk="0" hangingPunct="0">
                  <a:spcBef>
                    <a:spcPct val="20000"/>
                  </a:spcBef>
                  <a:buFont typeface="Arial" charset="0"/>
                  <a:buChar char="»"/>
                  <a:defRPr sz="9100">
                    <a:solidFill>
                      <a:schemeClr val="tx1"/>
                    </a:solidFill>
                    <a:latin typeface="Calibri" pitchFamily="-112" charset="0"/>
                    <a:ea typeface="ＭＳ Ｐゴシック" pitchFamily="-112" charset="-128"/>
                  </a:defRPr>
                </a:lvl5pPr>
                <a:lvl6pPr marL="25146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6pPr>
                <a:lvl7pPr marL="29718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7pPr>
                <a:lvl8pPr marL="34290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8pPr>
                <a:lvl9pPr marL="38862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9pPr>
              </a:lstStyle>
              <a:p>
                <a:pPr eaLnBrk="1" hangingPunct="1">
                  <a:spcBef>
                    <a:spcPct val="50000"/>
                  </a:spcBef>
                  <a:buFontTx/>
                  <a:buNone/>
                </a:pPr>
                <a:r>
                  <a:rPr lang="en-US" altLang="en-US" sz="1250">
                    <a:latin typeface="Lao UI" panose="020B0502040204020203" pitchFamily="34" charset="0"/>
                    <a:cs typeface="Lao UI" panose="020B0502040204020203" pitchFamily="34" charset="0"/>
                  </a:rPr>
                  <a:t>Control difficulty index</a:t>
                </a:r>
              </a:p>
            </p:txBody>
          </p:sp>
          <p:sp>
            <p:nvSpPr>
              <p:cNvPr id="2097" name="Text Box 151"/>
              <p:cNvSpPr txBox="1">
                <a:spLocks noChangeArrowheads="1"/>
              </p:cNvSpPr>
              <p:nvPr/>
            </p:nvSpPr>
            <p:spPr bwMode="auto">
              <a:xfrm>
                <a:off x="27913012" y="9407523"/>
                <a:ext cx="1193801" cy="445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14600">
                    <a:solidFill>
                      <a:schemeClr val="tx1"/>
                    </a:solidFill>
                    <a:latin typeface="Calibri" pitchFamily="-112" charset="0"/>
                    <a:ea typeface="ＭＳ Ｐゴシック" pitchFamily="-112" charset="-128"/>
                  </a:defRPr>
                </a:lvl1pPr>
                <a:lvl2pPr marL="742950" indent="-285750" eaLnBrk="0" hangingPunct="0">
                  <a:spcBef>
                    <a:spcPct val="20000"/>
                  </a:spcBef>
                  <a:buFont typeface="Arial" charset="0"/>
                  <a:buChar char="–"/>
                  <a:defRPr sz="12800">
                    <a:solidFill>
                      <a:schemeClr val="tx1"/>
                    </a:solidFill>
                    <a:latin typeface="Calibri" pitchFamily="-112" charset="0"/>
                    <a:ea typeface="ＭＳ Ｐゴシック" pitchFamily="-112" charset="-128"/>
                  </a:defRPr>
                </a:lvl2pPr>
                <a:lvl3pPr marL="1143000" indent="-228600" eaLnBrk="0" hangingPunct="0">
                  <a:spcBef>
                    <a:spcPct val="20000"/>
                  </a:spcBef>
                  <a:buFont typeface="Arial" charset="0"/>
                  <a:buChar char="•"/>
                  <a:defRPr sz="11000">
                    <a:solidFill>
                      <a:schemeClr val="tx1"/>
                    </a:solidFill>
                    <a:latin typeface="Calibri" pitchFamily="-112" charset="0"/>
                    <a:ea typeface="ＭＳ Ｐゴシック" pitchFamily="-112" charset="-128"/>
                  </a:defRPr>
                </a:lvl3pPr>
                <a:lvl4pPr marL="1600200" indent="-228600" eaLnBrk="0" hangingPunct="0">
                  <a:spcBef>
                    <a:spcPct val="20000"/>
                  </a:spcBef>
                  <a:buFont typeface="Arial" charset="0"/>
                  <a:buChar char="–"/>
                  <a:defRPr sz="9100">
                    <a:solidFill>
                      <a:schemeClr val="tx1"/>
                    </a:solidFill>
                    <a:latin typeface="Calibri" pitchFamily="-112" charset="0"/>
                    <a:ea typeface="ＭＳ Ｐゴシック" pitchFamily="-112" charset="-128"/>
                  </a:defRPr>
                </a:lvl4pPr>
                <a:lvl5pPr marL="2057400" indent="-228600" eaLnBrk="0" hangingPunct="0">
                  <a:spcBef>
                    <a:spcPct val="20000"/>
                  </a:spcBef>
                  <a:buFont typeface="Arial" charset="0"/>
                  <a:buChar char="»"/>
                  <a:defRPr sz="9100">
                    <a:solidFill>
                      <a:schemeClr val="tx1"/>
                    </a:solidFill>
                    <a:latin typeface="Calibri" pitchFamily="-112" charset="0"/>
                    <a:ea typeface="ＭＳ Ｐゴシック" pitchFamily="-112" charset="-128"/>
                  </a:defRPr>
                </a:lvl5pPr>
                <a:lvl6pPr marL="25146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6pPr>
                <a:lvl7pPr marL="29718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7pPr>
                <a:lvl8pPr marL="34290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8pPr>
                <a:lvl9pPr marL="38862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9pPr>
              </a:lstStyle>
              <a:p>
                <a:pPr algn="ctr" eaLnBrk="1" hangingPunct="1">
                  <a:spcBef>
                    <a:spcPct val="50000"/>
                  </a:spcBef>
                  <a:buFontTx/>
                  <a:buNone/>
                </a:pPr>
                <a:r>
                  <a:rPr lang="en-US" altLang="en-US" sz="1250">
                    <a:latin typeface="Lao UI" panose="020B0502040204020203" pitchFamily="34" charset="0"/>
                    <a:cs typeface="Lao UI" panose="020B0502040204020203" pitchFamily="34" charset="0"/>
                  </a:rPr>
                  <a:t>Time (s)</a:t>
                </a:r>
                <a:endParaRPr lang="en-US" altLang="en-US" sz="6833">
                  <a:latin typeface="Lao UI" panose="020B0502040204020203" pitchFamily="34" charset="0"/>
                  <a:cs typeface="Lao UI" panose="020B0502040204020203" pitchFamily="34" charset="0"/>
                </a:endParaRPr>
              </a:p>
            </p:txBody>
          </p:sp>
          <p:sp>
            <p:nvSpPr>
              <p:cNvPr id="2098" name="Line 154"/>
              <p:cNvSpPr>
                <a:spLocks noChangeShapeType="1"/>
              </p:cNvSpPr>
              <p:nvPr/>
            </p:nvSpPr>
            <p:spPr bwMode="auto">
              <a:xfrm flipV="1">
                <a:off x="31281688" y="8801100"/>
                <a:ext cx="579437" cy="711200"/>
              </a:xfrm>
              <a:prstGeom prst="line">
                <a:avLst/>
              </a:prstGeom>
              <a:noFill/>
              <a:ln w="3810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sz="6833">
                  <a:latin typeface="Lao UI" panose="020B0502040204020203" pitchFamily="34" charset="0"/>
                  <a:cs typeface="Lao UI" panose="020B0502040204020203" pitchFamily="34" charset="0"/>
                </a:endParaRPr>
              </a:p>
            </p:txBody>
          </p:sp>
        </p:grpSp>
      </p:grpSp>
      <p:grpSp>
        <p:nvGrpSpPr>
          <p:cNvPr id="7" name="Group 6"/>
          <p:cNvGrpSpPr/>
          <p:nvPr/>
        </p:nvGrpSpPr>
        <p:grpSpPr>
          <a:xfrm>
            <a:off x="540313" y="13892517"/>
            <a:ext cx="8381154" cy="4423811"/>
            <a:chOff x="476756" y="13649563"/>
            <a:chExt cx="8381154" cy="4423811"/>
          </a:xfrm>
        </p:grpSpPr>
        <p:sp>
          <p:nvSpPr>
            <p:cNvPr id="2082" name="Rectangle 46"/>
            <p:cNvSpPr>
              <a:spLocks noChangeArrowheads="1"/>
            </p:cNvSpPr>
            <p:nvPr/>
          </p:nvSpPr>
          <p:spPr bwMode="auto">
            <a:xfrm>
              <a:off x="476756" y="13773103"/>
              <a:ext cx="5637781" cy="4300271"/>
            </a:xfrm>
            <a:prstGeom prst="rect">
              <a:avLst/>
            </a:prstGeom>
            <a:solidFill>
              <a:schemeClr val="bg1"/>
            </a:solidFill>
            <a:ln w="9525">
              <a:solidFill>
                <a:schemeClr val="tx1"/>
              </a:solidFill>
              <a:miter lim="800000"/>
              <a:headEnd/>
              <a:tailEnd/>
            </a:ln>
          </p:spPr>
          <p:txBody>
            <a:bodyPr wrap="none" lIns="74562" tIns="37281" rIns="74562" bIns="37281" anchor="ctr"/>
            <a:lstStyle>
              <a:lvl1pPr eaLnBrk="0" hangingPunct="0">
                <a:spcBef>
                  <a:spcPct val="20000"/>
                </a:spcBef>
                <a:buFont typeface="Arial" charset="0"/>
                <a:buChar char="•"/>
                <a:defRPr sz="14600">
                  <a:solidFill>
                    <a:schemeClr val="tx1"/>
                  </a:solidFill>
                  <a:latin typeface="Calibri" pitchFamily="-112" charset="0"/>
                  <a:ea typeface="ＭＳ Ｐゴシック" pitchFamily="-112" charset="-128"/>
                </a:defRPr>
              </a:lvl1pPr>
              <a:lvl2pPr marL="742950" indent="-285750" eaLnBrk="0" hangingPunct="0">
                <a:spcBef>
                  <a:spcPct val="20000"/>
                </a:spcBef>
                <a:buFont typeface="Arial" charset="0"/>
                <a:buChar char="–"/>
                <a:defRPr sz="12800">
                  <a:solidFill>
                    <a:schemeClr val="tx1"/>
                  </a:solidFill>
                  <a:latin typeface="Calibri" pitchFamily="-112" charset="0"/>
                  <a:ea typeface="ＭＳ Ｐゴシック" pitchFamily="-112" charset="-128"/>
                </a:defRPr>
              </a:lvl2pPr>
              <a:lvl3pPr marL="1143000" indent="-228600" eaLnBrk="0" hangingPunct="0">
                <a:spcBef>
                  <a:spcPct val="20000"/>
                </a:spcBef>
                <a:buFont typeface="Arial" charset="0"/>
                <a:buChar char="•"/>
                <a:defRPr sz="11000">
                  <a:solidFill>
                    <a:schemeClr val="tx1"/>
                  </a:solidFill>
                  <a:latin typeface="Calibri" pitchFamily="-112" charset="0"/>
                  <a:ea typeface="ＭＳ Ｐゴシック" pitchFamily="-112" charset="-128"/>
                </a:defRPr>
              </a:lvl3pPr>
              <a:lvl4pPr marL="1600200" indent="-228600" eaLnBrk="0" hangingPunct="0">
                <a:spcBef>
                  <a:spcPct val="20000"/>
                </a:spcBef>
                <a:buFont typeface="Arial" charset="0"/>
                <a:buChar char="–"/>
                <a:defRPr sz="9100">
                  <a:solidFill>
                    <a:schemeClr val="tx1"/>
                  </a:solidFill>
                  <a:latin typeface="Calibri" pitchFamily="-112" charset="0"/>
                  <a:ea typeface="ＭＳ Ｐゴシック" pitchFamily="-112" charset="-128"/>
                </a:defRPr>
              </a:lvl4pPr>
              <a:lvl5pPr marL="2057400" indent="-228600" eaLnBrk="0" hangingPunct="0">
                <a:spcBef>
                  <a:spcPct val="20000"/>
                </a:spcBef>
                <a:buFont typeface="Arial" charset="0"/>
                <a:buChar char="»"/>
                <a:defRPr sz="9100">
                  <a:solidFill>
                    <a:schemeClr val="tx1"/>
                  </a:solidFill>
                  <a:latin typeface="Calibri" pitchFamily="-112" charset="0"/>
                  <a:ea typeface="ＭＳ Ｐゴシック" pitchFamily="-112" charset="-128"/>
                </a:defRPr>
              </a:lvl5pPr>
              <a:lvl6pPr marL="25146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6pPr>
              <a:lvl7pPr marL="29718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7pPr>
              <a:lvl8pPr marL="34290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8pPr>
              <a:lvl9pPr marL="38862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9pPr>
            </a:lstStyle>
            <a:p>
              <a:pPr eaLnBrk="1" hangingPunct="1">
                <a:spcBef>
                  <a:spcPct val="0"/>
                </a:spcBef>
                <a:buFontTx/>
                <a:buNone/>
              </a:pPr>
              <a:endParaRPr lang="en-US" altLang="en-US" sz="6833">
                <a:latin typeface="Lao UI" panose="020B0502040204020203" pitchFamily="34" charset="0"/>
                <a:cs typeface="Lao UI" panose="020B0502040204020203" pitchFamily="34" charset="0"/>
              </a:endParaRPr>
            </a:p>
          </p:txBody>
        </p:sp>
        <p:sp>
          <p:nvSpPr>
            <p:cNvPr id="2083" name="Text Box 47"/>
            <p:cNvSpPr txBox="1">
              <a:spLocks noChangeArrowheads="1"/>
            </p:cNvSpPr>
            <p:nvPr/>
          </p:nvSpPr>
          <p:spPr bwMode="auto">
            <a:xfrm>
              <a:off x="6192882" y="13649563"/>
              <a:ext cx="2665028" cy="2092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46775" tIns="146775" rIns="146775" bIns="146775">
              <a:spAutoFit/>
            </a:bodyPr>
            <a:lstStyle>
              <a:lvl1pPr eaLnBrk="0" hangingPunct="0">
                <a:spcBef>
                  <a:spcPct val="20000"/>
                </a:spcBef>
                <a:buFont typeface="Arial" charset="0"/>
                <a:buChar char="•"/>
                <a:defRPr sz="14600">
                  <a:solidFill>
                    <a:schemeClr val="tx1"/>
                  </a:solidFill>
                  <a:latin typeface="Calibri" pitchFamily="-112" charset="0"/>
                  <a:ea typeface="ＭＳ Ｐゴシック" pitchFamily="-112" charset="-128"/>
                </a:defRPr>
              </a:lvl1pPr>
              <a:lvl2pPr marL="742950" indent="-285750" eaLnBrk="0" hangingPunct="0">
                <a:spcBef>
                  <a:spcPct val="20000"/>
                </a:spcBef>
                <a:buFont typeface="Arial" charset="0"/>
                <a:buChar char="–"/>
                <a:defRPr sz="12800">
                  <a:solidFill>
                    <a:schemeClr val="tx1"/>
                  </a:solidFill>
                  <a:latin typeface="Calibri" pitchFamily="-112" charset="0"/>
                  <a:ea typeface="ＭＳ Ｐゴシック" pitchFamily="-112" charset="-128"/>
                </a:defRPr>
              </a:lvl2pPr>
              <a:lvl3pPr marL="1143000" indent="-228600" eaLnBrk="0" hangingPunct="0">
                <a:spcBef>
                  <a:spcPct val="20000"/>
                </a:spcBef>
                <a:buFont typeface="Arial" charset="0"/>
                <a:buChar char="•"/>
                <a:defRPr sz="11000">
                  <a:solidFill>
                    <a:schemeClr val="tx1"/>
                  </a:solidFill>
                  <a:latin typeface="Calibri" pitchFamily="-112" charset="0"/>
                  <a:ea typeface="ＭＳ Ｐゴシック" pitchFamily="-112" charset="-128"/>
                </a:defRPr>
              </a:lvl3pPr>
              <a:lvl4pPr marL="1600200" indent="-228600" eaLnBrk="0" hangingPunct="0">
                <a:spcBef>
                  <a:spcPct val="20000"/>
                </a:spcBef>
                <a:buFont typeface="Arial" charset="0"/>
                <a:buChar char="–"/>
                <a:defRPr sz="9100">
                  <a:solidFill>
                    <a:schemeClr val="tx1"/>
                  </a:solidFill>
                  <a:latin typeface="Calibri" pitchFamily="-112" charset="0"/>
                  <a:ea typeface="ＭＳ Ｐゴシック" pitchFamily="-112" charset="-128"/>
                </a:defRPr>
              </a:lvl4pPr>
              <a:lvl5pPr marL="2057400" indent="-228600" eaLnBrk="0" hangingPunct="0">
                <a:spcBef>
                  <a:spcPct val="20000"/>
                </a:spcBef>
                <a:buFont typeface="Arial" charset="0"/>
                <a:buChar char="»"/>
                <a:defRPr sz="9100">
                  <a:solidFill>
                    <a:schemeClr val="tx1"/>
                  </a:solidFill>
                  <a:latin typeface="Calibri" pitchFamily="-112" charset="0"/>
                  <a:ea typeface="ＭＳ Ｐゴシック" pitchFamily="-112" charset="-128"/>
                </a:defRPr>
              </a:lvl5pPr>
              <a:lvl6pPr marL="25146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6pPr>
              <a:lvl7pPr marL="29718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7pPr>
              <a:lvl8pPr marL="34290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8pPr>
              <a:lvl9pPr marL="38862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9pPr>
            </a:lstStyle>
            <a:p>
              <a:pPr eaLnBrk="1" hangingPunct="1">
                <a:spcBef>
                  <a:spcPct val="0"/>
                </a:spcBef>
                <a:buFontTx/>
                <a:buNone/>
              </a:pPr>
              <a:r>
                <a:rPr lang="en-US" altLang="en-US" sz="1667" b="1" dirty="0">
                  <a:latin typeface="Lao UI" panose="020B0502040204020203" pitchFamily="34" charset="0"/>
                  <a:cs typeface="Lao UI" panose="020B0502040204020203" pitchFamily="34" charset="0"/>
                </a:rPr>
                <a:t>Figure 1. </a:t>
              </a:r>
              <a:r>
                <a:rPr lang="en-US" altLang="en-US" sz="1667" i="1" dirty="0">
                  <a:latin typeface="Lao UI" panose="020B0502040204020203" pitchFamily="34" charset="0"/>
                  <a:cs typeface="Lao UI" panose="020B0502040204020203" pitchFamily="34" charset="0"/>
                </a:rPr>
                <a:t>Photograph or drawing of </a:t>
              </a:r>
              <a:r>
                <a:rPr lang="en-US" altLang="en-US" sz="1667" i="1" dirty="0" smtClean="0">
                  <a:latin typeface="Lao UI" panose="020B0502040204020203" pitchFamily="34" charset="0"/>
                  <a:cs typeface="Lao UI" panose="020B0502040204020203" pitchFamily="34" charset="0"/>
                </a:rPr>
                <a:t>study area, project team, </a:t>
              </a:r>
              <a:r>
                <a:rPr lang="en-US" altLang="en-US" sz="1667" i="1" dirty="0">
                  <a:latin typeface="Lao UI" panose="020B0502040204020203" pitchFamily="34" charset="0"/>
                  <a:cs typeface="Lao UI" panose="020B0502040204020203" pitchFamily="34" charset="0"/>
                </a:rPr>
                <a:t>or whatever.  Don’t use graphics from the web (they look terrible when printed).</a:t>
              </a:r>
            </a:p>
          </p:txBody>
        </p:sp>
      </p:grpSp>
      <p:sp>
        <p:nvSpPr>
          <p:cNvPr id="2062" name="Rectangle 40"/>
          <p:cNvSpPr>
            <a:spLocks noChangeArrowheads="1"/>
          </p:cNvSpPr>
          <p:nvPr/>
        </p:nvSpPr>
        <p:spPr bwMode="auto">
          <a:xfrm>
            <a:off x="18609970" y="14730197"/>
            <a:ext cx="1828800" cy="3474720"/>
          </a:xfrm>
          <a:prstGeom prst="rect">
            <a:avLst/>
          </a:prstGeom>
          <a:solidFill>
            <a:schemeClr val="bg1"/>
          </a:solidFill>
          <a:ln w="9525">
            <a:solidFill>
              <a:schemeClr val="tx1"/>
            </a:solidFill>
            <a:miter lim="800000"/>
            <a:headEnd/>
            <a:tailEnd/>
          </a:ln>
        </p:spPr>
        <p:txBody>
          <a:bodyPr wrap="none" lIns="74562" tIns="37281" rIns="74562" bIns="37281" anchor="ctr"/>
          <a:lstStyle>
            <a:lvl1pPr eaLnBrk="0" hangingPunct="0">
              <a:spcBef>
                <a:spcPct val="20000"/>
              </a:spcBef>
              <a:buFont typeface="Arial" charset="0"/>
              <a:buChar char="•"/>
              <a:defRPr sz="14600">
                <a:solidFill>
                  <a:schemeClr val="tx1"/>
                </a:solidFill>
                <a:latin typeface="Calibri" pitchFamily="-112" charset="0"/>
                <a:ea typeface="ＭＳ Ｐゴシック" pitchFamily="-112" charset="-128"/>
              </a:defRPr>
            </a:lvl1pPr>
            <a:lvl2pPr marL="742950" indent="-285750" eaLnBrk="0" hangingPunct="0">
              <a:spcBef>
                <a:spcPct val="20000"/>
              </a:spcBef>
              <a:buFont typeface="Arial" charset="0"/>
              <a:buChar char="–"/>
              <a:defRPr sz="12800">
                <a:solidFill>
                  <a:schemeClr val="tx1"/>
                </a:solidFill>
                <a:latin typeface="Calibri" pitchFamily="-112" charset="0"/>
                <a:ea typeface="ＭＳ Ｐゴシック" pitchFamily="-112" charset="-128"/>
              </a:defRPr>
            </a:lvl2pPr>
            <a:lvl3pPr marL="1143000" indent="-228600" eaLnBrk="0" hangingPunct="0">
              <a:spcBef>
                <a:spcPct val="20000"/>
              </a:spcBef>
              <a:buFont typeface="Arial" charset="0"/>
              <a:buChar char="•"/>
              <a:defRPr sz="11000">
                <a:solidFill>
                  <a:schemeClr val="tx1"/>
                </a:solidFill>
                <a:latin typeface="Calibri" pitchFamily="-112" charset="0"/>
                <a:ea typeface="ＭＳ Ｐゴシック" pitchFamily="-112" charset="-128"/>
              </a:defRPr>
            </a:lvl3pPr>
            <a:lvl4pPr marL="1600200" indent="-228600" eaLnBrk="0" hangingPunct="0">
              <a:spcBef>
                <a:spcPct val="20000"/>
              </a:spcBef>
              <a:buFont typeface="Arial" charset="0"/>
              <a:buChar char="–"/>
              <a:defRPr sz="9100">
                <a:solidFill>
                  <a:schemeClr val="tx1"/>
                </a:solidFill>
                <a:latin typeface="Calibri" pitchFamily="-112" charset="0"/>
                <a:ea typeface="ＭＳ Ｐゴシック" pitchFamily="-112" charset="-128"/>
              </a:defRPr>
            </a:lvl4pPr>
            <a:lvl5pPr marL="2057400" indent="-228600" eaLnBrk="0" hangingPunct="0">
              <a:spcBef>
                <a:spcPct val="20000"/>
              </a:spcBef>
              <a:buFont typeface="Arial" charset="0"/>
              <a:buChar char="»"/>
              <a:defRPr sz="9100">
                <a:solidFill>
                  <a:schemeClr val="tx1"/>
                </a:solidFill>
                <a:latin typeface="Calibri" pitchFamily="-112" charset="0"/>
                <a:ea typeface="ＭＳ Ｐゴシック" pitchFamily="-112" charset="-128"/>
              </a:defRPr>
            </a:lvl5pPr>
            <a:lvl6pPr marL="25146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6pPr>
            <a:lvl7pPr marL="29718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7pPr>
            <a:lvl8pPr marL="34290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8pPr>
            <a:lvl9pPr marL="38862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9pPr>
          </a:lstStyle>
          <a:p>
            <a:pPr eaLnBrk="1" hangingPunct="1">
              <a:spcBef>
                <a:spcPct val="0"/>
              </a:spcBef>
              <a:buFontTx/>
              <a:buNone/>
            </a:pPr>
            <a:endParaRPr lang="en-US" altLang="en-US" sz="6833">
              <a:latin typeface="Lao UI" panose="020B0502040204020203" pitchFamily="34" charset="0"/>
              <a:cs typeface="Lao UI" panose="020B0502040204020203" pitchFamily="34" charset="0"/>
            </a:endParaRPr>
          </a:p>
        </p:txBody>
      </p:sp>
      <p:sp>
        <p:nvSpPr>
          <p:cNvPr id="2081" name="Rectangle 40"/>
          <p:cNvSpPr>
            <a:spLocks noChangeArrowheads="1"/>
          </p:cNvSpPr>
          <p:nvPr/>
        </p:nvSpPr>
        <p:spPr bwMode="auto">
          <a:xfrm>
            <a:off x="21353343" y="14762827"/>
            <a:ext cx="1828800" cy="3474720"/>
          </a:xfrm>
          <a:prstGeom prst="rect">
            <a:avLst/>
          </a:prstGeom>
          <a:solidFill>
            <a:schemeClr val="bg1"/>
          </a:solidFill>
          <a:ln w="9525">
            <a:solidFill>
              <a:schemeClr val="tx1"/>
            </a:solidFill>
            <a:miter lim="800000"/>
            <a:headEnd/>
            <a:tailEnd/>
          </a:ln>
        </p:spPr>
        <p:txBody>
          <a:bodyPr wrap="none" lIns="74562" tIns="37281" rIns="74562" bIns="37281" anchor="ctr"/>
          <a:lstStyle>
            <a:lvl1pPr eaLnBrk="0" hangingPunct="0">
              <a:spcBef>
                <a:spcPct val="20000"/>
              </a:spcBef>
              <a:buFont typeface="Arial" charset="0"/>
              <a:buChar char="•"/>
              <a:defRPr sz="14600">
                <a:solidFill>
                  <a:schemeClr val="tx1"/>
                </a:solidFill>
                <a:latin typeface="Calibri" pitchFamily="-112" charset="0"/>
                <a:ea typeface="ＭＳ Ｐゴシック" pitchFamily="-112" charset="-128"/>
              </a:defRPr>
            </a:lvl1pPr>
            <a:lvl2pPr marL="742950" indent="-285750" eaLnBrk="0" hangingPunct="0">
              <a:spcBef>
                <a:spcPct val="20000"/>
              </a:spcBef>
              <a:buFont typeface="Arial" charset="0"/>
              <a:buChar char="–"/>
              <a:defRPr sz="12800">
                <a:solidFill>
                  <a:schemeClr val="tx1"/>
                </a:solidFill>
                <a:latin typeface="Calibri" pitchFamily="-112" charset="0"/>
                <a:ea typeface="ＭＳ Ｐゴシック" pitchFamily="-112" charset="-128"/>
              </a:defRPr>
            </a:lvl2pPr>
            <a:lvl3pPr marL="1143000" indent="-228600" eaLnBrk="0" hangingPunct="0">
              <a:spcBef>
                <a:spcPct val="20000"/>
              </a:spcBef>
              <a:buFont typeface="Arial" charset="0"/>
              <a:buChar char="•"/>
              <a:defRPr sz="11000">
                <a:solidFill>
                  <a:schemeClr val="tx1"/>
                </a:solidFill>
                <a:latin typeface="Calibri" pitchFamily="-112" charset="0"/>
                <a:ea typeface="ＭＳ Ｐゴシック" pitchFamily="-112" charset="-128"/>
              </a:defRPr>
            </a:lvl3pPr>
            <a:lvl4pPr marL="1600200" indent="-228600" eaLnBrk="0" hangingPunct="0">
              <a:spcBef>
                <a:spcPct val="20000"/>
              </a:spcBef>
              <a:buFont typeface="Arial" charset="0"/>
              <a:buChar char="–"/>
              <a:defRPr sz="9100">
                <a:solidFill>
                  <a:schemeClr val="tx1"/>
                </a:solidFill>
                <a:latin typeface="Calibri" pitchFamily="-112" charset="0"/>
                <a:ea typeface="ＭＳ Ｐゴシック" pitchFamily="-112" charset="-128"/>
              </a:defRPr>
            </a:lvl4pPr>
            <a:lvl5pPr marL="2057400" indent="-228600" eaLnBrk="0" hangingPunct="0">
              <a:spcBef>
                <a:spcPct val="20000"/>
              </a:spcBef>
              <a:buFont typeface="Arial" charset="0"/>
              <a:buChar char="»"/>
              <a:defRPr sz="9100">
                <a:solidFill>
                  <a:schemeClr val="tx1"/>
                </a:solidFill>
                <a:latin typeface="Calibri" pitchFamily="-112" charset="0"/>
                <a:ea typeface="ＭＳ Ｐゴシック" pitchFamily="-112" charset="-128"/>
              </a:defRPr>
            </a:lvl5pPr>
            <a:lvl6pPr marL="25146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6pPr>
            <a:lvl7pPr marL="29718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7pPr>
            <a:lvl8pPr marL="34290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8pPr>
            <a:lvl9pPr marL="38862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9pPr>
          </a:lstStyle>
          <a:p>
            <a:pPr eaLnBrk="1" hangingPunct="1">
              <a:spcBef>
                <a:spcPct val="0"/>
              </a:spcBef>
              <a:buFontTx/>
              <a:buNone/>
            </a:pPr>
            <a:endParaRPr lang="en-US" altLang="en-US" sz="6833">
              <a:latin typeface="Lao UI" panose="020B0502040204020203" pitchFamily="34" charset="0"/>
              <a:cs typeface="Lao UI" panose="020B0502040204020203" pitchFamily="34" charset="0"/>
            </a:endParaRPr>
          </a:p>
        </p:txBody>
      </p:sp>
      <p:sp>
        <p:nvSpPr>
          <p:cNvPr id="2084" name="Rectangle 64"/>
          <p:cNvSpPr>
            <a:spLocks noChangeArrowheads="1"/>
          </p:cNvSpPr>
          <p:nvPr/>
        </p:nvSpPr>
        <p:spPr bwMode="auto">
          <a:xfrm>
            <a:off x="19353651" y="14312825"/>
            <a:ext cx="341438" cy="396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2202" tIns="31101" rIns="62202" bIns="31101">
            <a:spAutoFit/>
          </a:bodyPr>
          <a:lstStyle>
            <a:lvl1pPr eaLnBrk="0" hangingPunct="0">
              <a:spcBef>
                <a:spcPct val="20000"/>
              </a:spcBef>
              <a:buFont typeface="Arial" charset="0"/>
              <a:buChar char="•"/>
              <a:defRPr sz="14600">
                <a:solidFill>
                  <a:schemeClr val="tx1"/>
                </a:solidFill>
                <a:latin typeface="Calibri" pitchFamily="-112" charset="0"/>
                <a:ea typeface="ＭＳ Ｐゴシック" pitchFamily="-112" charset="-128"/>
              </a:defRPr>
            </a:lvl1pPr>
            <a:lvl2pPr marL="742950" indent="-285750" eaLnBrk="0" hangingPunct="0">
              <a:spcBef>
                <a:spcPct val="20000"/>
              </a:spcBef>
              <a:buFont typeface="Arial" charset="0"/>
              <a:buChar char="–"/>
              <a:defRPr sz="12800">
                <a:solidFill>
                  <a:schemeClr val="tx1"/>
                </a:solidFill>
                <a:latin typeface="Calibri" pitchFamily="-112" charset="0"/>
                <a:ea typeface="ＭＳ Ｐゴシック" pitchFamily="-112" charset="-128"/>
              </a:defRPr>
            </a:lvl2pPr>
            <a:lvl3pPr marL="1143000" indent="-228600" eaLnBrk="0" hangingPunct="0">
              <a:spcBef>
                <a:spcPct val="20000"/>
              </a:spcBef>
              <a:buFont typeface="Arial" charset="0"/>
              <a:buChar char="•"/>
              <a:defRPr sz="11000">
                <a:solidFill>
                  <a:schemeClr val="tx1"/>
                </a:solidFill>
                <a:latin typeface="Calibri" pitchFamily="-112" charset="0"/>
                <a:ea typeface="ＭＳ Ｐゴシック" pitchFamily="-112" charset="-128"/>
              </a:defRPr>
            </a:lvl3pPr>
            <a:lvl4pPr marL="1600200" indent="-228600" eaLnBrk="0" hangingPunct="0">
              <a:spcBef>
                <a:spcPct val="20000"/>
              </a:spcBef>
              <a:buFont typeface="Arial" charset="0"/>
              <a:buChar char="–"/>
              <a:defRPr sz="9100">
                <a:solidFill>
                  <a:schemeClr val="tx1"/>
                </a:solidFill>
                <a:latin typeface="Calibri" pitchFamily="-112" charset="0"/>
                <a:ea typeface="ＭＳ Ｐゴシック" pitchFamily="-112" charset="-128"/>
              </a:defRPr>
            </a:lvl4pPr>
            <a:lvl5pPr marL="2057400" indent="-228600" eaLnBrk="0" hangingPunct="0">
              <a:spcBef>
                <a:spcPct val="20000"/>
              </a:spcBef>
              <a:buFont typeface="Arial" charset="0"/>
              <a:buChar char="»"/>
              <a:defRPr sz="9100">
                <a:solidFill>
                  <a:schemeClr val="tx1"/>
                </a:solidFill>
                <a:latin typeface="Calibri" pitchFamily="-112" charset="0"/>
                <a:ea typeface="ＭＳ Ｐゴシック" pitchFamily="-112" charset="-128"/>
              </a:defRPr>
            </a:lvl5pPr>
            <a:lvl6pPr marL="25146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6pPr>
            <a:lvl7pPr marL="29718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7pPr>
            <a:lvl8pPr marL="34290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8pPr>
            <a:lvl9pPr marL="38862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9pPr>
          </a:lstStyle>
          <a:p>
            <a:pPr eaLnBrk="1" hangingPunct="1">
              <a:spcBef>
                <a:spcPct val="0"/>
              </a:spcBef>
              <a:buFontTx/>
              <a:buNone/>
            </a:pPr>
            <a:r>
              <a:rPr lang="en-US" altLang="en-US" sz="2167" b="1" dirty="0">
                <a:latin typeface="Lao UI" panose="020B0502040204020203" pitchFamily="34" charset="0"/>
                <a:cs typeface="Lao UI" panose="020B0502040204020203" pitchFamily="34" charset="0"/>
              </a:rPr>
              <a:t>A</a:t>
            </a:r>
            <a:endParaRPr lang="en-US" altLang="en-US" sz="6833" dirty="0">
              <a:latin typeface="Lao UI" panose="020B0502040204020203" pitchFamily="34" charset="0"/>
              <a:cs typeface="Lao UI" panose="020B0502040204020203" pitchFamily="34" charset="0"/>
            </a:endParaRPr>
          </a:p>
        </p:txBody>
      </p:sp>
      <p:sp>
        <p:nvSpPr>
          <p:cNvPr id="2085" name="Rectangle 65"/>
          <p:cNvSpPr>
            <a:spLocks noChangeArrowheads="1"/>
          </p:cNvSpPr>
          <p:nvPr/>
        </p:nvSpPr>
        <p:spPr bwMode="auto">
          <a:xfrm>
            <a:off x="22106269" y="14315750"/>
            <a:ext cx="322948" cy="396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2202" tIns="31101" rIns="62202" bIns="31101">
            <a:spAutoFit/>
          </a:bodyPr>
          <a:lstStyle>
            <a:lvl1pPr eaLnBrk="0" hangingPunct="0">
              <a:spcBef>
                <a:spcPct val="20000"/>
              </a:spcBef>
              <a:buFont typeface="Arial" charset="0"/>
              <a:buChar char="•"/>
              <a:defRPr sz="14600">
                <a:solidFill>
                  <a:schemeClr val="tx1"/>
                </a:solidFill>
                <a:latin typeface="Calibri" pitchFamily="-112" charset="0"/>
                <a:ea typeface="ＭＳ Ｐゴシック" pitchFamily="-112" charset="-128"/>
              </a:defRPr>
            </a:lvl1pPr>
            <a:lvl2pPr marL="742950" indent="-285750" eaLnBrk="0" hangingPunct="0">
              <a:spcBef>
                <a:spcPct val="20000"/>
              </a:spcBef>
              <a:buFont typeface="Arial" charset="0"/>
              <a:buChar char="–"/>
              <a:defRPr sz="12800">
                <a:solidFill>
                  <a:schemeClr val="tx1"/>
                </a:solidFill>
                <a:latin typeface="Calibri" pitchFamily="-112" charset="0"/>
                <a:ea typeface="ＭＳ Ｐゴシック" pitchFamily="-112" charset="-128"/>
              </a:defRPr>
            </a:lvl2pPr>
            <a:lvl3pPr marL="1143000" indent="-228600" eaLnBrk="0" hangingPunct="0">
              <a:spcBef>
                <a:spcPct val="20000"/>
              </a:spcBef>
              <a:buFont typeface="Arial" charset="0"/>
              <a:buChar char="•"/>
              <a:defRPr sz="11000">
                <a:solidFill>
                  <a:schemeClr val="tx1"/>
                </a:solidFill>
                <a:latin typeface="Calibri" pitchFamily="-112" charset="0"/>
                <a:ea typeface="ＭＳ Ｐゴシック" pitchFamily="-112" charset="-128"/>
              </a:defRPr>
            </a:lvl3pPr>
            <a:lvl4pPr marL="1600200" indent="-228600" eaLnBrk="0" hangingPunct="0">
              <a:spcBef>
                <a:spcPct val="20000"/>
              </a:spcBef>
              <a:buFont typeface="Arial" charset="0"/>
              <a:buChar char="–"/>
              <a:defRPr sz="9100">
                <a:solidFill>
                  <a:schemeClr val="tx1"/>
                </a:solidFill>
                <a:latin typeface="Calibri" pitchFamily="-112" charset="0"/>
                <a:ea typeface="ＭＳ Ｐゴシック" pitchFamily="-112" charset="-128"/>
              </a:defRPr>
            </a:lvl4pPr>
            <a:lvl5pPr marL="2057400" indent="-228600" eaLnBrk="0" hangingPunct="0">
              <a:spcBef>
                <a:spcPct val="20000"/>
              </a:spcBef>
              <a:buFont typeface="Arial" charset="0"/>
              <a:buChar char="»"/>
              <a:defRPr sz="9100">
                <a:solidFill>
                  <a:schemeClr val="tx1"/>
                </a:solidFill>
                <a:latin typeface="Calibri" pitchFamily="-112" charset="0"/>
                <a:ea typeface="ＭＳ Ｐゴシック" pitchFamily="-112" charset="-128"/>
              </a:defRPr>
            </a:lvl5pPr>
            <a:lvl6pPr marL="25146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6pPr>
            <a:lvl7pPr marL="29718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7pPr>
            <a:lvl8pPr marL="34290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8pPr>
            <a:lvl9pPr marL="38862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9pPr>
          </a:lstStyle>
          <a:p>
            <a:pPr eaLnBrk="1" hangingPunct="1">
              <a:spcBef>
                <a:spcPct val="0"/>
              </a:spcBef>
              <a:buFontTx/>
              <a:buNone/>
            </a:pPr>
            <a:r>
              <a:rPr lang="en-US" altLang="en-US" sz="2167" b="1" dirty="0">
                <a:latin typeface="Lao UI" panose="020B0502040204020203" pitchFamily="34" charset="0"/>
                <a:cs typeface="Lao UI" panose="020B0502040204020203" pitchFamily="34" charset="0"/>
              </a:rPr>
              <a:t>B</a:t>
            </a:r>
            <a:endParaRPr lang="en-US" altLang="en-US" sz="6833" dirty="0">
              <a:latin typeface="Lao UI" panose="020B0502040204020203" pitchFamily="34" charset="0"/>
              <a:cs typeface="Lao UI" panose="020B0502040204020203" pitchFamily="34" charset="0"/>
            </a:endParaRPr>
          </a:p>
        </p:txBody>
      </p:sp>
      <p:sp>
        <p:nvSpPr>
          <p:cNvPr id="2086" name="Text Box 3"/>
          <p:cNvSpPr txBox="1">
            <a:spLocks noChangeArrowheads="1"/>
          </p:cNvSpPr>
          <p:nvPr/>
        </p:nvSpPr>
        <p:spPr bwMode="auto">
          <a:xfrm>
            <a:off x="525743" y="28152246"/>
            <a:ext cx="8515156" cy="1926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93550" tIns="293550" rIns="293550" bIns="293550">
            <a:spAutoFit/>
          </a:bodyPr>
          <a:lstStyle>
            <a:lvl1pPr marL="282575" indent="-282575" eaLnBrk="0" hangingPunct="0">
              <a:spcBef>
                <a:spcPct val="20000"/>
              </a:spcBef>
              <a:buFont typeface="Arial" charset="0"/>
              <a:buChar char="•"/>
              <a:defRPr sz="14600">
                <a:solidFill>
                  <a:schemeClr val="tx1"/>
                </a:solidFill>
                <a:latin typeface="Calibri" pitchFamily="-112" charset="0"/>
                <a:ea typeface="ＭＳ Ｐゴシック" pitchFamily="-112" charset="-128"/>
              </a:defRPr>
            </a:lvl1pPr>
            <a:lvl2pPr marL="742950" indent="-285750" eaLnBrk="0" hangingPunct="0">
              <a:spcBef>
                <a:spcPct val="20000"/>
              </a:spcBef>
              <a:buFont typeface="Arial" charset="0"/>
              <a:buChar char="–"/>
              <a:defRPr sz="12800">
                <a:solidFill>
                  <a:schemeClr val="tx1"/>
                </a:solidFill>
                <a:latin typeface="Calibri" pitchFamily="-112" charset="0"/>
                <a:ea typeface="ＭＳ Ｐゴシック" pitchFamily="-112" charset="-128"/>
              </a:defRPr>
            </a:lvl2pPr>
            <a:lvl3pPr marL="1143000" indent="-228600" eaLnBrk="0" hangingPunct="0">
              <a:spcBef>
                <a:spcPct val="20000"/>
              </a:spcBef>
              <a:buFont typeface="Arial" charset="0"/>
              <a:buChar char="•"/>
              <a:defRPr sz="11000">
                <a:solidFill>
                  <a:schemeClr val="tx1"/>
                </a:solidFill>
                <a:latin typeface="Calibri" pitchFamily="-112" charset="0"/>
                <a:ea typeface="ＭＳ Ｐゴシック" pitchFamily="-112" charset="-128"/>
              </a:defRPr>
            </a:lvl3pPr>
            <a:lvl4pPr marL="1600200" indent="-228600" eaLnBrk="0" hangingPunct="0">
              <a:spcBef>
                <a:spcPct val="20000"/>
              </a:spcBef>
              <a:buFont typeface="Arial" charset="0"/>
              <a:buChar char="–"/>
              <a:defRPr sz="9100">
                <a:solidFill>
                  <a:schemeClr val="tx1"/>
                </a:solidFill>
                <a:latin typeface="Calibri" pitchFamily="-112" charset="0"/>
                <a:ea typeface="ＭＳ Ｐゴシック" pitchFamily="-112" charset="-128"/>
              </a:defRPr>
            </a:lvl4pPr>
            <a:lvl5pPr marL="2057400" indent="-228600" eaLnBrk="0" hangingPunct="0">
              <a:spcBef>
                <a:spcPct val="20000"/>
              </a:spcBef>
              <a:buFont typeface="Arial" charset="0"/>
              <a:buChar char="»"/>
              <a:defRPr sz="9100">
                <a:solidFill>
                  <a:schemeClr val="tx1"/>
                </a:solidFill>
                <a:latin typeface="Calibri" pitchFamily="-112" charset="0"/>
                <a:ea typeface="ＭＳ Ｐゴシック" pitchFamily="-112" charset="-128"/>
              </a:defRPr>
            </a:lvl5pPr>
            <a:lvl6pPr marL="25146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6pPr>
            <a:lvl7pPr marL="29718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7pPr>
            <a:lvl8pPr marL="34290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8pPr>
            <a:lvl9pPr marL="3886200" indent="-228600" defTabSz="2089150" eaLnBrk="0" fontAlgn="base" hangingPunct="0">
              <a:spcBef>
                <a:spcPct val="20000"/>
              </a:spcBef>
              <a:spcAft>
                <a:spcPct val="0"/>
              </a:spcAft>
              <a:buFont typeface="Arial" charset="0"/>
              <a:buChar char="»"/>
              <a:defRPr sz="9100">
                <a:solidFill>
                  <a:schemeClr val="tx1"/>
                </a:solidFill>
                <a:latin typeface="Calibri" pitchFamily="-112" charset="0"/>
                <a:ea typeface="ＭＳ Ｐゴシック" pitchFamily="-112" charset="-128"/>
              </a:defRPr>
            </a:lvl9pPr>
          </a:lstStyle>
          <a:p>
            <a:pPr marL="0" indent="0" eaLnBrk="1" hangingPunct="1">
              <a:spcBef>
                <a:spcPct val="40000"/>
              </a:spcBef>
              <a:buSzPct val="60000"/>
              <a:buFontTx/>
              <a:buNone/>
            </a:pPr>
            <a:r>
              <a:rPr lang="en-AU" altLang="en-US" sz="2167" dirty="0" smtClean="0">
                <a:latin typeface="Lao UI" panose="020B0502040204020203" pitchFamily="34" charset="0"/>
                <a:cs typeface="Lao UI" panose="020B0502040204020203" pitchFamily="34" charset="0"/>
              </a:rPr>
              <a:t>Pro Tip:  </a:t>
            </a:r>
            <a:r>
              <a:rPr lang="en-AU" altLang="en-US" sz="2167" dirty="0">
                <a:latin typeface="Lao UI" panose="020B0502040204020203" pitchFamily="34" charset="0"/>
                <a:cs typeface="Lao UI" panose="020B0502040204020203" pitchFamily="34" charset="0"/>
              </a:rPr>
              <a:t>To use an image as a background or to change the </a:t>
            </a:r>
            <a:r>
              <a:rPr lang="en-AU" altLang="en-US" sz="2167" dirty="0" err="1">
                <a:latin typeface="Lao UI" panose="020B0502040204020203" pitchFamily="34" charset="0"/>
                <a:cs typeface="Lao UI" panose="020B0502040204020203" pitchFamily="34" charset="0"/>
              </a:rPr>
              <a:t>color</a:t>
            </a:r>
            <a:r>
              <a:rPr lang="en-AU" altLang="en-US" sz="2167" dirty="0">
                <a:latin typeface="Lao UI" panose="020B0502040204020203" pitchFamily="34" charset="0"/>
                <a:cs typeface="Lao UI" panose="020B0502040204020203" pitchFamily="34" charset="0"/>
              </a:rPr>
              <a:t> from blue to something else, go to “Design” -&gt; “Background Styles” -&gt; “Format Background”. Or right-click and go to “Background…”</a:t>
            </a:r>
          </a:p>
        </p:txBody>
      </p:sp>
      <p:sp>
        <p:nvSpPr>
          <p:cNvPr id="105" name="Text Box 6"/>
          <p:cNvSpPr txBox="1">
            <a:spLocks noChangeArrowheads="1"/>
          </p:cNvSpPr>
          <p:nvPr/>
        </p:nvSpPr>
        <p:spPr bwMode="auto">
          <a:xfrm>
            <a:off x="1439687" y="262652"/>
            <a:ext cx="24765000" cy="4470136"/>
          </a:xfrm>
          <a:prstGeom prst="rect">
            <a:avLst/>
          </a:prstGeom>
          <a:noFill/>
          <a:ln w="25400">
            <a:noFill/>
            <a:miter lim="800000"/>
            <a:headEnd/>
            <a:tailEnd/>
          </a:ln>
          <a:effectLst/>
        </p:spPr>
        <p:txBody>
          <a:bodyPr lIns="440324" tIns="587099" rIns="440324" bIns="440324"/>
          <a:lstStyle/>
          <a:p>
            <a:pPr algn="ctr">
              <a:lnSpc>
                <a:spcPts val="8333"/>
              </a:lnSpc>
              <a:defRPr/>
            </a:pPr>
            <a:r>
              <a:rPr lang="en-GB" sz="9000" b="1" dirty="0">
                <a:solidFill>
                  <a:prstClr val="black">
                    <a:lumMod val="85000"/>
                    <a:lumOff val="15000"/>
                  </a:prstClr>
                </a:solidFill>
                <a:effectLst>
                  <a:outerShdw blurRad="38100" dist="38100" dir="2700000" algn="tl">
                    <a:srgbClr val="C0C0C0"/>
                  </a:outerShdw>
                </a:effectLst>
              </a:rPr>
              <a:t>Project  Title  </a:t>
            </a:r>
          </a:p>
          <a:p>
            <a:pPr algn="ctr">
              <a:lnSpc>
                <a:spcPts val="8333"/>
              </a:lnSpc>
              <a:spcBef>
                <a:spcPct val="20000"/>
              </a:spcBef>
              <a:defRPr/>
            </a:pPr>
            <a:r>
              <a:rPr lang="en-GB" sz="5000" b="1" dirty="0">
                <a:solidFill>
                  <a:prstClr val="black">
                    <a:lumMod val="85000"/>
                    <a:lumOff val="15000"/>
                  </a:prstClr>
                </a:solidFill>
              </a:rPr>
              <a:t>Author’s Name(s)</a:t>
            </a:r>
          </a:p>
          <a:p>
            <a:pPr lvl="0" algn="ctr">
              <a:spcBef>
                <a:spcPct val="20000"/>
              </a:spcBef>
              <a:defRPr/>
            </a:pPr>
            <a:r>
              <a:rPr lang="en-GB" sz="3667" b="1" dirty="0">
                <a:solidFill>
                  <a:prstClr val="black">
                    <a:lumMod val="85000"/>
                    <a:lumOff val="15000"/>
                  </a:prstClr>
                </a:solidFill>
              </a:rPr>
              <a:t>Department of Geography, California State University, Long Beach</a:t>
            </a:r>
            <a:endParaRPr lang="en-GB" sz="3667" b="1" dirty="0">
              <a:solidFill>
                <a:prstClr val="black">
                  <a:lumMod val="85000"/>
                  <a:lumOff val="15000"/>
                </a:prstClr>
              </a:solidFill>
            </a:endParaRPr>
          </a:p>
        </p:txBody>
      </p:sp>
      <p:pic>
        <p:nvPicPr>
          <p:cNvPr id="44" name="Picture 48" descr="C:\Users\012597193\Desktop\Graphics\Logo - Geography\Geography Dept. Logo\dept_logo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3226" y="890452"/>
            <a:ext cx="3595688" cy="358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88" name="Picture 50" descr="Cal State Golden Seal.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3113574" y="890452"/>
            <a:ext cx="3597574" cy="3515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144</TotalTime>
  <Words>879</Words>
  <Application>Microsoft Office PowerPoint</Application>
  <PresentationFormat>Custom</PresentationFormat>
  <Paragraphs>52</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ＭＳ Ｐゴシック</vt:lpstr>
      <vt:lpstr>Arial</vt:lpstr>
      <vt:lpstr>Calibri</vt:lpstr>
      <vt:lpstr>Lao UI</vt:lpstr>
      <vt:lpstr>Wingdings</vt:lpstr>
      <vt:lpstr>Office Theme</vt:lpstr>
      <vt:lpstr>PowerPoint Presentation</vt:lpstr>
    </vt:vector>
  </TitlesOfParts>
  <Company>Cal State Long Beach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Carl Lipo</dc:creator>
  <cp:lastModifiedBy>Scott Winslow</cp:lastModifiedBy>
  <cp:revision>30</cp:revision>
  <dcterms:created xsi:type="dcterms:W3CDTF">2008-04-05T00:31:19Z</dcterms:created>
  <dcterms:modified xsi:type="dcterms:W3CDTF">2019-03-12T17:59:09Z</dcterms:modified>
</cp:coreProperties>
</file>