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5" r:id="rId6"/>
    <p:sldId id="260" r:id="rId7"/>
    <p:sldId id="261" r:id="rId8"/>
    <p:sldId id="266" r:id="rId9"/>
    <p:sldId id="262" r:id="rId10"/>
    <p:sldId id="272" r:id="rId11"/>
    <p:sldId id="267" r:id="rId12"/>
    <p:sldId id="263" r:id="rId13"/>
    <p:sldId id="268" r:id="rId14"/>
    <p:sldId id="273" r:id="rId15"/>
    <p:sldId id="269" r:id="rId16"/>
    <p:sldId id="27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6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780A-D9AD-4A6F-A273-814BEB58D3C0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7B6F-D51B-41BD-86EA-4EF69A55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8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92405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White Rose Exhibit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Opening Reception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Wednesday, October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German Program</a:t>
            </a:r>
          </a:p>
          <a:p>
            <a:r>
              <a:rPr lang="en-US" sz="1800" dirty="0" smtClean="0"/>
              <a:t>Romance, German, Russian Languages &amp; Literatures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350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3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9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>
          <a:xfrm>
            <a:off x="1752600" y="609600"/>
            <a:ext cx="5486400" cy="4111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459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3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3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White Rose Exhibit Opening Reception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Rose Exhibit Opening Reception</dc:title>
  <dc:creator>Logon</dc:creator>
  <cp:lastModifiedBy>Logon</cp:lastModifiedBy>
  <cp:revision>5</cp:revision>
  <dcterms:created xsi:type="dcterms:W3CDTF">2012-10-26T18:05:01Z</dcterms:created>
  <dcterms:modified xsi:type="dcterms:W3CDTF">2012-10-29T22:55:46Z</dcterms:modified>
</cp:coreProperties>
</file>